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8"/>
  </p:notesMasterIdLst>
  <p:handoutMasterIdLst>
    <p:handoutMasterId r:id="rId49"/>
  </p:handoutMasterIdLst>
  <p:sldIdLst>
    <p:sldId id="285" r:id="rId2"/>
    <p:sldId id="550" r:id="rId3"/>
    <p:sldId id="551" r:id="rId4"/>
    <p:sldId id="552" r:id="rId5"/>
    <p:sldId id="553" r:id="rId6"/>
    <p:sldId id="404" r:id="rId7"/>
    <p:sldId id="350" r:id="rId8"/>
    <p:sldId id="292" r:id="rId9"/>
    <p:sldId id="351" r:id="rId10"/>
    <p:sldId id="293" r:id="rId11"/>
    <p:sldId id="364" r:id="rId12"/>
    <p:sldId id="366" r:id="rId13"/>
    <p:sldId id="442" r:id="rId14"/>
    <p:sldId id="462" r:id="rId15"/>
    <p:sldId id="463" r:id="rId16"/>
    <p:sldId id="464" r:id="rId17"/>
    <p:sldId id="465" r:id="rId18"/>
    <p:sldId id="466" r:id="rId19"/>
    <p:sldId id="467" r:id="rId20"/>
    <p:sldId id="468" r:id="rId21"/>
    <p:sldId id="469" r:id="rId22"/>
    <p:sldId id="470" r:id="rId23"/>
    <p:sldId id="471" r:id="rId24"/>
    <p:sldId id="472" r:id="rId25"/>
    <p:sldId id="474" r:id="rId26"/>
    <p:sldId id="475" r:id="rId27"/>
    <p:sldId id="476" r:id="rId28"/>
    <p:sldId id="477" r:id="rId29"/>
    <p:sldId id="478" r:id="rId30"/>
    <p:sldId id="479" r:id="rId31"/>
    <p:sldId id="481" r:id="rId32"/>
    <p:sldId id="482" r:id="rId33"/>
    <p:sldId id="405" r:id="rId34"/>
    <p:sldId id="491" r:id="rId35"/>
    <p:sldId id="492" r:id="rId36"/>
    <p:sldId id="298" r:id="rId37"/>
    <p:sldId id="299" r:id="rId38"/>
    <p:sldId id="300" r:id="rId39"/>
    <p:sldId id="301" r:id="rId40"/>
    <p:sldId id="302" r:id="rId41"/>
    <p:sldId id="303" r:id="rId42"/>
    <p:sldId id="304" r:id="rId43"/>
    <p:sldId id="383" r:id="rId44"/>
    <p:sldId id="528" r:id="rId45"/>
    <p:sldId id="530" r:id="rId46"/>
    <p:sldId id="531" r:id="rId47"/>
  </p:sldIdLst>
  <p:sldSz cx="9144000" cy="6858000" type="screen4x3"/>
  <p:notesSz cx="6854825" cy="9713913"/>
  <p:defaultTextStyle>
    <a:defPPr>
      <a:defRPr lang="en-US"/>
    </a:defPPr>
    <a:lvl1pPr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24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24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24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2400"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9966"/>
    <a:srgbClr val="FFFFCC"/>
    <a:srgbClr val="FF66CC"/>
    <a:srgbClr val="CCCCFF"/>
    <a:srgbClr val="66FF33"/>
    <a:srgbClr val="33CC33"/>
    <a:srgbClr val="808080"/>
    <a:srgbClr val="33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80208"/>
  </p:normalViewPr>
  <p:slideViewPr>
    <p:cSldViewPr>
      <p:cViewPr varScale="1">
        <p:scale>
          <a:sx n="58" d="100"/>
          <a:sy n="58" d="100"/>
        </p:scale>
        <p:origin x="-17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_rels/data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9495A-C20C-4BA5-BA15-0251C296E073}" type="doc">
      <dgm:prSet loTypeId="urn:microsoft.com/office/officeart/2005/8/layout/arrow3" loCatId="relationship" qsTypeId="urn:microsoft.com/office/officeart/2005/8/quickstyle/simple2" qsCatId="simple" csTypeId="urn:microsoft.com/office/officeart/2005/8/colors/accent2_1" csCatId="accent2" phldr="1"/>
      <dgm:spPr/>
      <dgm:t>
        <a:bodyPr/>
        <a:lstStyle/>
        <a:p>
          <a:endParaRPr lang="it-IT"/>
        </a:p>
      </dgm:t>
    </dgm:pt>
    <dgm:pt modelId="{74C639B5-E156-407B-A6C9-5B8DC3764B1B}">
      <dgm:prSet phldrT="[Testo]" custT="1"/>
      <dgm:spPr/>
      <dgm:t>
        <a:bodyPr/>
        <a:lstStyle/>
        <a:p>
          <a:r>
            <a:rPr lang="it-IT" sz="4400" b="1" dirty="0" smtClean="0">
              <a:ln w="11430"/>
              <a:solidFill>
                <a:srgbClr val="FF0000"/>
              </a:solidFill>
              <a:effectLst/>
            </a:rPr>
            <a:t>Carisma</a:t>
          </a:r>
          <a:endParaRPr lang="it-IT" sz="4400" dirty="0">
            <a:solidFill>
              <a:srgbClr val="FF0000"/>
            </a:solidFill>
            <a:effectLst/>
          </a:endParaRPr>
        </a:p>
      </dgm:t>
    </dgm:pt>
    <dgm:pt modelId="{3141E283-60ED-4516-99B9-C8502BD76338}" type="parTrans" cxnId="{C16A6807-6364-401B-AA36-5BEFD35F5995}">
      <dgm:prSet/>
      <dgm:spPr/>
      <dgm:t>
        <a:bodyPr/>
        <a:lstStyle/>
        <a:p>
          <a:endParaRPr lang="it-IT"/>
        </a:p>
      </dgm:t>
    </dgm:pt>
    <dgm:pt modelId="{8BF6C343-9315-49D6-BDDA-1F3AA289006E}" type="sibTrans" cxnId="{C16A6807-6364-401B-AA36-5BEFD35F5995}">
      <dgm:prSet/>
      <dgm:spPr/>
      <dgm:t>
        <a:bodyPr/>
        <a:lstStyle/>
        <a:p>
          <a:endParaRPr lang="it-IT"/>
        </a:p>
      </dgm:t>
    </dgm:pt>
    <dgm:pt modelId="{76B997C8-07F9-4B57-AA8A-C9501AC9A84E}">
      <dgm:prSet phldrT="[Testo]" custT="1"/>
      <dgm:spPr/>
      <dgm:t>
        <a:bodyPr/>
        <a:lstStyle/>
        <a:p>
          <a:r>
            <a:rPr lang="it-IT" sz="4400" b="1" i="1" dirty="0" err="1" smtClean="0">
              <a:ln w="11430"/>
              <a:solidFill>
                <a:srgbClr val="FF0000"/>
              </a:solidFill>
              <a:effectLst/>
            </a:rPr>
            <a:t>charis</a:t>
          </a:r>
          <a:endParaRPr lang="it-IT" sz="4400" b="1" i="1" dirty="0" smtClean="0">
            <a:ln w="11430"/>
            <a:solidFill>
              <a:srgbClr val="FF0000"/>
            </a:solidFill>
            <a:effectLst/>
          </a:endParaRPr>
        </a:p>
      </dgm:t>
    </dgm:pt>
    <dgm:pt modelId="{C85F666B-CBC2-4168-8B85-AF6B0617343A}" type="parTrans" cxnId="{85AD12CF-CBC4-4C5D-BB0D-44ABF396EC83}">
      <dgm:prSet/>
      <dgm:spPr/>
      <dgm:t>
        <a:bodyPr/>
        <a:lstStyle/>
        <a:p>
          <a:endParaRPr lang="it-IT"/>
        </a:p>
      </dgm:t>
    </dgm:pt>
    <dgm:pt modelId="{607FFF73-49F4-4CEF-8286-3860140D245A}" type="sibTrans" cxnId="{85AD12CF-CBC4-4C5D-BB0D-44ABF396EC83}">
      <dgm:prSet/>
      <dgm:spPr/>
      <dgm:t>
        <a:bodyPr/>
        <a:lstStyle/>
        <a:p>
          <a:endParaRPr lang="it-IT"/>
        </a:p>
      </dgm:t>
    </dgm:pt>
    <dgm:pt modelId="{73DCA3F8-8865-4EE3-85E9-F06F4C272F54}" type="pres">
      <dgm:prSet presAssocID="{F3D9495A-C20C-4BA5-BA15-0251C296E073}" presName="compositeShape" presStyleCnt="0">
        <dgm:presLayoutVars>
          <dgm:chMax val="2"/>
          <dgm:dir/>
          <dgm:resizeHandles val="exact"/>
        </dgm:presLayoutVars>
      </dgm:prSet>
      <dgm:spPr/>
      <dgm:t>
        <a:bodyPr/>
        <a:lstStyle/>
        <a:p>
          <a:endParaRPr lang="it-IT"/>
        </a:p>
      </dgm:t>
    </dgm:pt>
    <dgm:pt modelId="{1675846B-18F1-466F-8F1D-E615CC5BC1B1}" type="pres">
      <dgm:prSet presAssocID="{F3D9495A-C20C-4BA5-BA15-0251C296E073}" presName="divider" presStyleLbl="fgShp" presStyleIdx="0" presStyleCnt="1"/>
      <dgm:spPr/>
    </dgm:pt>
    <dgm:pt modelId="{F59A668D-B39C-4424-8445-A2A2D551A5BA}" type="pres">
      <dgm:prSet presAssocID="{74C639B5-E156-407B-A6C9-5B8DC3764B1B}" presName="downArrow" presStyleLbl="node1" presStyleIdx="0" presStyleCnt="2"/>
      <dgm:spPr/>
    </dgm:pt>
    <dgm:pt modelId="{DBAE59BB-5149-43A2-BC98-935FE03E0B87}" type="pres">
      <dgm:prSet presAssocID="{74C639B5-E156-407B-A6C9-5B8DC3764B1B}" presName="downArrowText" presStyleLbl="revTx" presStyleIdx="0" presStyleCnt="2" custScaleX="127273" custLinFactX="-73372" custLinFactY="10544" custLinFactNeighborX="-100000" custLinFactNeighborY="100000">
        <dgm:presLayoutVars>
          <dgm:bulletEnabled val="1"/>
        </dgm:presLayoutVars>
      </dgm:prSet>
      <dgm:spPr/>
      <dgm:t>
        <a:bodyPr/>
        <a:lstStyle/>
        <a:p>
          <a:endParaRPr lang="it-IT"/>
        </a:p>
      </dgm:t>
    </dgm:pt>
    <dgm:pt modelId="{A9AA53F0-AED9-4ED5-9EF2-A4A08577E0D1}" type="pres">
      <dgm:prSet presAssocID="{76B997C8-07F9-4B57-AA8A-C9501AC9A84E}" presName="upArrow" presStyleLbl="node1" presStyleIdx="1" presStyleCnt="2"/>
      <dgm:spPr/>
    </dgm:pt>
    <dgm:pt modelId="{31F51CF2-D513-4F08-AD57-45D6CC4B7086}" type="pres">
      <dgm:prSet presAssocID="{76B997C8-07F9-4B57-AA8A-C9501AC9A84E}" presName="upArrowText" presStyleLbl="revTx" presStyleIdx="1" presStyleCnt="2" custLinFactX="64902" custLinFactY="-21088" custLinFactNeighborX="100000" custLinFactNeighborY="-100000">
        <dgm:presLayoutVars>
          <dgm:bulletEnabled val="1"/>
        </dgm:presLayoutVars>
      </dgm:prSet>
      <dgm:spPr/>
      <dgm:t>
        <a:bodyPr/>
        <a:lstStyle/>
        <a:p>
          <a:endParaRPr lang="it-IT"/>
        </a:p>
      </dgm:t>
    </dgm:pt>
  </dgm:ptLst>
  <dgm:cxnLst>
    <dgm:cxn modelId="{C6750630-EC18-344E-BCA2-BA6946164751}" type="presOf" srcId="{74C639B5-E156-407B-A6C9-5B8DC3764B1B}" destId="{DBAE59BB-5149-43A2-BC98-935FE03E0B87}" srcOrd="0" destOrd="0" presId="urn:microsoft.com/office/officeart/2005/8/layout/arrow3"/>
    <dgm:cxn modelId="{85AD12CF-CBC4-4C5D-BB0D-44ABF396EC83}" srcId="{F3D9495A-C20C-4BA5-BA15-0251C296E073}" destId="{76B997C8-07F9-4B57-AA8A-C9501AC9A84E}" srcOrd="1" destOrd="0" parTransId="{C85F666B-CBC2-4168-8B85-AF6B0617343A}" sibTransId="{607FFF73-49F4-4CEF-8286-3860140D245A}"/>
    <dgm:cxn modelId="{C16A6807-6364-401B-AA36-5BEFD35F5995}" srcId="{F3D9495A-C20C-4BA5-BA15-0251C296E073}" destId="{74C639B5-E156-407B-A6C9-5B8DC3764B1B}" srcOrd="0" destOrd="0" parTransId="{3141E283-60ED-4516-99B9-C8502BD76338}" sibTransId="{8BF6C343-9315-49D6-BDDA-1F3AA289006E}"/>
    <dgm:cxn modelId="{F95709D8-6A85-A748-B241-A45413AE3578}" type="presOf" srcId="{76B997C8-07F9-4B57-AA8A-C9501AC9A84E}" destId="{31F51CF2-D513-4F08-AD57-45D6CC4B7086}" srcOrd="0" destOrd="0" presId="urn:microsoft.com/office/officeart/2005/8/layout/arrow3"/>
    <dgm:cxn modelId="{4A09253F-AFD8-0C45-B22B-95D9324CF942}" type="presOf" srcId="{F3D9495A-C20C-4BA5-BA15-0251C296E073}" destId="{73DCA3F8-8865-4EE3-85E9-F06F4C272F54}" srcOrd="0" destOrd="0" presId="urn:microsoft.com/office/officeart/2005/8/layout/arrow3"/>
    <dgm:cxn modelId="{8F649872-08CD-2345-8E32-15CCC50569E8}" type="presParOf" srcId="{73DCA3F8-8865-4EE3-85E9-F06F4C272F54}" destId="{1675846B-18F1-466F-8F1D-E615CC5BC1B1}" srcOrd="0" destOrd="0" presId="urn:microsoft.com/office/officeart/2005/8/layout/arrow3"/>
    <dgm:cxn modelId="{FFACAF50-6BAC-E34C-8381-6519FCBF8A04}" type="presParOf" srcId="{73DCA3F8-8865-4EE3-85E9-F06F4C272F54}" destId="{F59A668D-B39C-4424-8445-A2A2D551A5BA}" srcOrd="1" destOrd="0" presId="urn:microsoft.com/office/officeart/2005/8/layout/arrow3"/>
    <dgm:cxn modelId="{F9B62D09-4029-0D4E-8032-A4AD80F98249}" type="presParOf" srcId="{73DCA3F8-8865-4EE3-85E9-F06F4C272F54}" destId="{DBAE59BB-5149-43A2-BC98-935FE03E0B87}" srcOrd="2" destOrd="0" presId="urn:microsoft.com/office/officeart/2005/8/layout/arrow3"/>
    <dgm:cxn modelId="{8115DE8E-86BD-BC41-8C79-359A6A98977D}" type="presParOf" srcId="{73DCA3F8-8865-4EE3-85E9-F06F4C272F54}" destId="{A9AA53F0-AED9-4ED5-9EF2-A4A08577E0D1}" srcOrd="3" destOrd="0" presId="urn:microsoft.com/office/officeart/2005/8/layout/arrow3"/>
    <dgm:cxn modelId="{45EC6A94-880E-734C-8B35-7193428B6855}" type="presParOf" srcId="{73DCA3F8-8865-4EE3-85E9-F06F4C272F54}" destId="{31F51CF2-D513-4F08-AD57-45D6CC4B7086}"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3A3B77-FD6C-2649-B6DA-F6C3CA716E5C}" type="doc">
      <dgm:prSet loTypeId="urn:microsoft.com/office/officeart/2005/8/layout/default#2" loCatId="" qsTypeId="urn:microsoft.com/office/officeart/2005/8/quickstyle/3D2" qsCatId="3D" csTypeId="urn:microsoft.com/office/officeart/2005/8/colors/colorful2" csCatId="colorful"/>
      <dgm:spPr/>
      <dgm:t>
        <a:bodyPr/>
        <a:lstStyle/>
        <a:p>
          <a:endParaRPr lang="it-IT"/>
        </a:p>
      </dgm:t>
    </dgm:pt>
    <dgm:pt modelId="{6FC52FAF-D6F6-FB4C-AE28-DBF5ECA99AE7}">
      <dgm:prSet/>
      <dgm:spPr/>
      <dgm:t>
        <a:bodyPr/>
        <a:lstStyle/>
        <a:p>
          <a:pPr rtl="0"/>
          <a:r>
            <a:rPr lang="it-IT" smtClean="0"/>
            <a:t>La vita è più bella</a:t>
          </a:r>
          <a:endParaRPr lang="it-IT"/>
        </a:p>
      </dgm:t>
    </dgm:pt>
    <dgm:pt modelId="{7F77F28E-A46B-CD4B-9430-0A1ECB331DE3}" type="parTrans" cxnId="{5F58537E-B3AE-D846-ACE9-82762FC2A363}">
      <dgm:prSet/>
      <dgm:spPr/>
      <dgm:t>
        <a:bodyPr/>
        <a:lstStyle/>
        <a:p>
          <a:endParaRPr lang="it-IT"/>
        </a:p>
      </dgm:t>
    </dgm:pt>
    <dgm:pt modelId="{BF2EB057-25B8-1449-A389-55BFFECD157E}" type="sibTrans" cxnId="{5F58537E-B3AE-D846-ACE9-82762FC2A363}">
      <dgm:prSet/>
      <dgm:spPr/>
      <dgm:t>
        <a:bodyPr/>
        <a:lstStyle/>
        <a:p>
          <a:endParaRPr lang="it-IT"/>
        </a:p>
      </dgm:t>
    </dgm:pt>
    <dgm:pt modelId="{14EC7EF5-186B-6043-ACE9-CB12FD534EC7}">
      <dgm:prSet/>
      <dgm:spPr/>
      <dgm:t>
        <a:bodyPr/>
        <a:lstStyle/>
        <a:p>
          <a:pPr rtl="0"/>
          <a:r>
            <a:rPr lang="it-IT" smtClean="0"/>
            <a:t>Ma anche più difficile</a:t>
          </a:r>
          <a:endParaRPr lang="it-IT"/>
        </a:p>
      </dgm:t>
    </dgm:pt>
    <dgm:pt modelId="{DC126019-7F55-BF42-AFF6-155433E2EB9F}" type="parTrans" cxnId="{7FE54664-351F-3A43-A816-DC5B1B863008}">
      <dgm:prSet/>
      <dgm:spPr/>
      <dgm:t>
        <a:bodyPr/>
        <a:lstStyle/>
        <a:p>
          <a:endParaRPr lang="it-IT"/>
        </a:p>
      </dgm:t>
    </dgm:pt>
    <dgm:pt modelId="{C5D205EE-4304-EC4B-8592-93AD56C42928}" type="sibTrans" cxnId="{7FE54664-351F-3A43-A816-DC5B1B863008}">
      <dgm:prSet/>
      <dgm:spPr/>
      <dgm:t>
        <a:bodyPr/>
        <a:lstStyle/>
        <a:p>
          <a:endParaRPr lang="it-IT"/>
        </a:p>
      </dgm:t>
    </dgm:pt>
    <dgm:pt modelId="{CA6704CE-3711-034F-A253-CF795315E157}">
      <dgm:prSet/>
      <dgm:spPr/>
      <dgm:t>
        <a:bodyPr/>
        <a:lstStyle/>
        <a:p>
          <a:pPr rtl="0"/>
          <a:r>
            <a:rPr lang="it-IT" smtClean="0"/>
            <a:t>Maggiori possibilità di conflitto</a:t>
          </a:r>
          <a:endParaRPr lang="it-IT"/>
        </a:p>
      </dgm:t>
    </dgm:pt>
    <dgm:pt modelId="{0B89BA94-6789-B547-B5C4-E474C101E5C5}" type="parTrans" cxnId="{932E5CCC-920F-6042-B7B5-06FF48563B70}">
      <dgm:prSet/>
      <dgm:spPr/>
      <dgm:t>
        <a:bodyPr/>
        <a:lstStyle/>
        <a:p>
          <a:endParaRPr lang="it-IT"/>
        </a:p>
      </dgm:t>
    </dgm:pt>
    <dgm:pt modelId="{FE5B4AA7-B520-D140-B0A1-C00C4A436DEF}" type="sibTrans" cxnId="{932E5CCC-920F-6042-B7B5-06FF48563B70}">
      <dgm:prSet/>
      <dgm:spPr/>
      <dgm:t>
        <a:bodyPr/>
        <a:lstStyle/>
        <a:p>
          <a:endParaRPr lang="it-IT"/>
        </a:p>
      </dgm:t>
    </dgm:pt>
    <dgm:pt modelId="{D67813B7-B356-E648-B7FD-73AF8B2BD1AA}" type="pres">
      <dgm:prSet presAssocID="{0F3A3B77-FD6C-2649-B6DA-F6C3CA716E5C}" presName="diagram" presStyleCnt="0">
        <dgm:presLayoutVars>
          <dgm:dir/>
          <dgm:resizeHandles val="exact"/>
        </dgm:presLayoutVars>
      </dgm:prSet>
      <dgm:spPr/>
      <dgm:t>
        <a:bodyPr/>
        <a:lstStyle/>
        <a:p>
          <a:endParaRPr lang="it-IT"/>
        </a:p>
      </dgm:t>
    </dgm:pt>
    <dgm:pt modelId="{B68CF816-8A7C-1744-8CAB-40A0AD69330D}" type="pres">
      <dgm:prSet presAssocID="{6FC52FAF-D6F6-FB4C-AE28-DBF5ECA99AE7}" presName="node" presStyleLbl="node1" presStyleIdx="0" presStyleCnt="3">
        <dgm:presLayoutVars>
          <dgm:bulletEnabled val="1"/>
        </dgm:presLayoutVars>
      </dgm:prSet>
      <dgm:spPr/>
      <dgm:t>
        <a:bodyPr/>
        <a:lstStyle/>
        <a:p>
          <a:endParaRPr lang="it-IT"/>
        </a:p>
      </dgm:t>
    </dgm:pt>
    <dgm:pt modelId="{74186862-6158-DE40-9993-6F6F786930CC}" type="pres">
      <dgm:prSet presAssocID="{BF2EB057-25B8-1449-A389-55BFFECD157E}" presName="sibTrans" presStyleCnt="0"/>
      <dgm:spPr/>
      <dgm:t>
        <a:bodyPr/>
        <a:lstStyle/>
        <a:p>
          <a:endParaRPr lang="it-IT"/>
        </a:p>
      </dgm:t>
    </dgm:pt>
    <dgm:pt modelId="{278C6D15-ED17-DE43-9168-CA3EC4321907}" type="pres">
      <dgm:prSet presAssocID="{14EC7EF5-186B-6043-ACE9-CB12FD534EC7}" presName="node" presStyleLbl="node1" presStyleIdx="1" presStyleCnt="3">
        <dgm:presLayoutVars>
          <dgm:bulletEnabled val="1"/>
        </dgm:presLayoutVars>
      </dgm:prSet>
      <dgm:spPr/>
      <dgm:t>
        <a:bodyPr/>
        <a:lstStyle/>
        <a:p>
          <a:endParaRPr lang="it-IT"/>
        </a:p>
      </dgm:t>
    </dgm:pt>
    <dgm:pt modelId="{DAC3C408-7CD8-6048-BFA8-54685AC0E8BB}" type="pres">
      <dgm:prSet presAssocID="{C5D205EE-4304-EC4B-8592-93AD56C42928}" presName="sibTrans" presStyleCnt="0"/>
      <dgm:spPr/>
      <dgm:t>
        <a:bodyPr/>
        <a:lstStyle/>
        <a:p>
          <a:endParaRPr lang="it-IT"/>
        </a:p>
      </dgm:t>
    </dgm:pt>
    <dgm:pt modelId="{E83A0AE7-CD9B-434E-A034-FCABB39345EA}" type="pres">
      <dgm:prSet presAssocID="{CA6704CE-3711-034F-A253-CF795315E157}" presName="node" presStyleLbl="node1" presStyleIdx="2" presStyleCnt="3">
        <dgm:presLayoutVars>
          <dgm:bulletEnabled val="1"/>
        </dgm:presLayoutVars>
      </dgm:prSet>
      <dgm:spPr/>
      <dgm:t>
        <a:bodyPr/>
        <a:lstStyle/>
        <a:p>
          <a:endParaRPr lang="it-IT"/>
        </a:p>
      </dgm:t>
    </dgm:pt>
  </dgm:ptLst>
  <dgm:cxnLst>
    <dgm:cxn modelId="{E42F3491-E05F-AF4D-A408-3EA109B56EE0}" type="presOf" srcId="{0F3A3B77-FD6C-2649-B6DA-F6C3CA716E5C}" destId="{D67813B7-B356-E648-B7FD-73AF8B2BD1AA}" srcOrd="0" destOrd="0" presId="urn:microsoft.com/office/officeart/2005/8/layout/default#2"/>
    <dgm:cxn modelId="{A066BBCF-2639-584E-9884-40EA74139CD9}" type="presOf" srcId="{6FC52FAF-D6F6-FB4C-AE28-DBF5ECA99AE7}" destId="{B68CF816-8A7C-1744-8CAB-40A0AD69330D}" srcOrd="0" destOrd="0" presId="urn:microsoft.com/office/officeart/2005/8/layout/default#2"/>
    <dgm:cxn modelId="{7FE54664-351F-3A43-A816-DC5B1B863008}" srcId="{0F3A3B77-FD6C-2649-B6DA-F6C3CA716E5C}" destId="{14EC7EF5-186B-6043-ACE9-CB12FD534EC7}" srcOrd="1" destOrd="0" parTransId="{DC126019-7F55-BF42-AFF6-155433E2EB9F}" sibTransId="{C5D205EE-4304-EC4B-8592-93AD56C42928}"/>
    <dgm:cxn modelId="{5F58537E-B3AE-D846-ACE9-82762FC2A363}" srcId="{0F3A3B77-FD6C-2649-B6DA-F6C3CA716E5C}" destId="{6FC52FAF-D6F6-FB4C-AE28-DBF5ECA99AE7}" srcOrd="0" destOrd="0" parTransId="{7F77F28E-A46B-CD4B-9430-0A1ECB331DE3}" sibTransId="{BF2EB057-25B8-1449-A389-55BFFECD157E}"/>
    <dgm:cxn modelId="{932E5CCC-920F-6042-B7B5-06FF48563B70}" srcId="{0F3A3B77-FD6C-2649-B6DA-F6C3CA716E5C}" destId="{CA6704CE-3711-034F-A253-CF795315E157}" srcOrd="2" destOrd="0" parTransId="{0B89BA94-6789-B547-B5C4-E474C101E5C5}" sibTransId="{FE5B4AA7-B520-D140-B0A1-C00C4A436DEF}"/>
    <dgm:cxn modelId="{5544AA43-7C7A-204A-8741-462D71BB2767}" type="presOf" srcId="{CA6704CE-3711-034F-A253-CF795315E157}" destId="{E83A0AE7-CD9B-434E-A034-FCABB39345EA}" srcOrd="0" destOrd="0" presId="urn:microsoft.com/office/officeart/2005/8/layout/default#2"/>
    <dgm:cxn modelId="{25DCF9C6-FD58-9642-95F2-1E9A69719A18}" type="presOf" srcId="{14EC7EF5-186B-6043-ACE9-CB12FD534EC7}" destId="{278C6D15-ED17-DE43-9168-CA3EC4321907}" srcOrd="0" destOrd="0" presId="urn:microsoft.com/office/officeart/2005/8/layout/default#2"/>
    <dgm:cxn modelId="{D929FB72-8970-D143-9A9B-6F3F4F42DF09}" type="presParOf" srcId="{D67813B7-B356-E648-B7FD-73AF8B2BD1AA}" destId="{B68CF816-8A7C-1744-8CAB-40A0AD69330D}" srcOrd="0" destOrd="0" presId="urn:microsoft.com/office/officeart/2005/8/layout/default#2"/>
    <dgm:cxn modelId="{97C374BE-700A-634A-89A1-7C50A6C7CD9E}" type="presParOf" srcId="{D67813B7-B356-E648-B7FD-73AF8B2BD1AA}" destId="{74186862-6158-DE40-9993-6F6F786930CC}" srcOrd="1" destOrd="0" presId="urn:microsoft.com/office/officeart/2005/8/layout/default#2"/>
    <dgm:cxn modelId="{C6581FD6-D7C5-384F-A1FD-A3CA537AA496}" type="presParOf" srcId="{D67813B7-B356-E648-B7FD-73AF8B2BD1AA}" destId="{278C6D15-ED17-DE43-9168-CA3EC4321907}" srcOrd="2" destOrd="0" presId="urn:microsoft.com/office/officeart/2005/8/layout/default#2"/>
    <dgm:cxn modelId="{E85A7174-788A-EC45-9568-81249016A19C}" type="presParOf" srcId="{D67813B7-B356-E648-B7FD-73AF8B2BD1AA}" destId="{DAC3C408-7CD8-6048-BFA8-54685AC0E8BB}" srcOrd="3" destOrd="0" presId="urn:microsoft.com/office/officeart/2005/8/layout/default#2"/>
    <dgm:cxn modelId="{E917BCDB-1177-0B48-9F82-70FB01570C2C}" type="presParOf" srcId="{D67813B7-B356-E648-B7FD-73AF8B2BD1AA}" destId="{E83A0AE7-CD9B-434E-A034-FCABB39345EA}" srcOrd="4"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D51CB-3E34-4E99-AFDF-0EBA058B9E70}" type="doc">
      <dgm:prSet loTypeId="urn:microsoft.com/office/officeart/2005/8/layout/hierarchy4" loCatId="hierarchy" qsTypeId="urn:microsoft.com/office/officeart/2005/8/quickstyle/3D5" qsCatId="3D" csTypeId="urn:microsoft.com/office/officeart/2005/8/colors/colorful2" csCatId="colorful" phldr="1"/>
      <dgm:spPr/>
      <dgm:t>
        <a:bodyPr/>
        <a:lstStyle/>
        <a:p>
          <a:endParaRPr lang="it-IT"/>
        </a:p>
      </dgm:t>
    </dgm:pt>
    <dgm:pt modelId="{60A69EE4-059A-4CF6-97CD-0A1837182C3A}">
      <dgm:prSet phldrT="[Testo]"/>
      <dgm:spPr/>
      <dgm:t>
        <a:bodyPr/>
        <a:lstStyle/>
        <a:p>
          <a:r>
            <a:rPr lang="it-IT" dirty="0" smtClean="0"/>
            <a:t>Dono di </a:t>
          </a:r>
          <a:r>
            <a:rPr lang="it-IT" dirty="0" smtClean="0">
              <a:effectLst>
                <a:outerShdw blurRad="38100" dist="38100" dir="2700000" algn="tl">
                  <a:srgbClr val="000000">
                    <a:alpha val="43137"/>
                  </a:srgbClr>
                </a:outerShdw>
              </a:effectLst>
            </a:rPr>
            <a:t>“occhi diversi”</a:t>
          </a:r>
          <a:endParaRPr lang="it-IT" dirty="0">
            <a:effectLst>
              <a:outerShdw blurRad="38100" dist="38100" dir="2700000" algn="tl">
                <a:srgbClr val="000000">
                  <a:alpha val="43137"/>
                </a:srgbClr>
              </a:outerShdw>
            </a:effectLst>
          </a:endParaRPr>
        </a:p>
      </dgm:t>
    </dgm:pt>
    <dgm:pt modelId="{76808CFB-685E-404C-B9C6-61032592411A}" type="parTrans" cxnId="{4ADBFF54-C968-41E7-8BD6-DE366F5BBAA5}">
      <dgm:prSet/>
      <dgm:spPr/>
      <dgm:t>
        <a:bodyPr/>
        <a:lstStyle/>
        <a:p>
          <a:endParaRPr lang="it-IT"/>
        </a:p>
      </dgm:t>
    </dgm:pt>
    <dgm:pt modelId="{3D3D5F47-C158-4F54-A9DC-43CF7E6B3BBE}" type="sibTrans" cxnId="{4ADBFF54-C968-41E7-8BD6-DE366F5BBAA5}">
      <dgm:prSet/>
      <dgm:spPr/>
      <dgm:t>
        <a:bodyPr/>
        <a:lstStyle/>
        <a:p>
          <a:endParaRPr lang="it-IT"/>
        </a:p>
      </dgm:t>
    </dgm:pt>
    <dgm:pt modelId="{C7123D9F-3516-42E1-BFB7-4508D0AC5E49}">
      <dgm:prSet phldrT="[Testo]"/>
      <dgm:spPr/>
      <dgm:t>
        <a:bodyPr/>
        <a:lstStyle/>
        <a:p>
          <a:r>
            <a:rPr lang="it-IT" dirty="0" smtClean="0"/>
            <a:t>Vedere cose </a:t>
          </a:r>
        </a:p>
        <a:p>
          <a:r>
            <a:rPr lang="it-IT" dirty="0" smtClean="0"/>
            <a:t>che altri non vedono</a:t>
          </a:r>
          <a:endParaRPr lang="it-IT" dirty="0"/>
        </a:p>
      </dgm:t>
    </dgm:pt>
    <dgm:pt modelId="{214C26CD-74A8-4770-9295-4A7D7B662576}" type="parTrans" cxnId="{7B1707E8-7A0A-45FD-88EA-47C3E555349E}">
      <dgm:prSet/>
      <dgm:spPr/>
      <dgm:t>
        <a:bodyPr/>
        <a:lstStyle/>
        <a:p>
          <a:endParaRPr lang="it-IT"/>
        </a:p>
      </dgm:t>
    </dgm:pt>
    <dgm:pt modelId="{573AEAC5-1B0C-4B41-AD12-3B392DD9E215}" type="sibTrans" cxnId="{7B1707E8-7A0A-45FD-88EA-47C3E555349E}">
      <dgm:prSet/>
      <dgm:spPr/>
      <dgm:t>
        <a:bodyPr/>
        <a:lstStyle/>
        <a:p>
          <a:endParaRPr lang="it-IT"/>
        </a:p>
      </dgm:t>
    </dgm:pt>
    <dgm:pt modelId="{5A75892D-9AD9-4F09-9559-32CCB8B77C10}">
      <dgm:prSet phldrT="[Testo]"/>
      <dgm:spPr/>
      <dgm:t>
        <a:bodyPr/>
        <a:lstStyle/>
        <a:p>
          <a:r>
            <a:rPr lang="it-IT" dirty="0" smtClean="0"/>
            <a:t>Vedere un “DONO” in “REALTÀ” </a:t>
          </a:r>
        </a:p>
        <a:p>
          <a:r>
            <a:rPr lang="it-IT" dirty="0" smtClean="0"/>
            <a:t>che per gli altri sono solo un “problema”</a:t>
          </a:r>
          <a:endParaRPr lang="it-IT" dirty="0"/>
        </a:p>
      </dgm:t>
    </dgm:pt>
    <dgm:pt modelId="{F58CC321-A4CC-4BDD-A509-410BBF450FBA}" type="parTrans" cxnId="{D0D3A5AC-8516-46F7-9AA9-3F55D95D345F}">
      <dgm:prSet/>
      <dgm:spPr/>
      <dgm:t>
        <a:bodyPr/>
        <a:lstStyle/>
        <a:p>
          <a:endParaRPr lang="it-IT"/>
        </a:p>
      </dgm:t>
    </dgm:pt>
    <dgm:pt modelId="{D80A2929-25F5-4332-A793-A0AECA8E3EEC}" type="sibTrans" cxnId="{D0D3A5AC-8516-46F7-9AA9-3F55D95D345F}">
      <dgm:prSet/>
      <dgm:spPr/>
      <dgm:t>
        <a:bodyPr/>
        <a:lstStyle/>
        <a:p>
          <a:endParaRPr lang="it-IT"/>
        </a:p>
      </dgm:t>
    </dgm:pt>
    <dgm:pt modelId="{0B63D27D-C398-4A56-B39A-E9E435017D08}" type="pres">
      <dgm:prSet presAssocID="{C74D51CB-3E34-4E99-AFDF-0EBA058B9E70}" presName="Name0" presStyleCnt="0">
        <dgm:presLayoutVars>
          <dgm:chPref val="1"/>
          <dgm:dir/>
          <dgm:animOne val="branch"/>
          <dgm:animLvl val="lvl"/>
          <dgm:resizeHandles/>
        </dgm:presLayoutVars>
      </dgm:prSet>
      <dgm:spPr/>
      <dgm:t>
        <a:bodyPr/>
        <a:lstStyle/>
        <a:p>
          <a:endParaRPr lang="it-IT"/>
        </a:p>
      </dgm:t>
    </dgm:pt>
    <dgm:pt modelId="{5FCD578C-FA57-4982-93E3-A736043ABEDD}" type="pres">
      <dgm:prSet presAssocID="{60A69EE4-059A-4CF6-97CD-0A1837182C3A}" presName="vertOne" presStyleCnt="0"/>
      <dgm:spPr/>
      <dgm:t>
        <a:bodyPr/>
        <a:lstStyle/>
        <a:p>
          <a:endParaRPr lang="it-IT"/>
        </a:p>
      </dgm:t>
    </dgm:pt>
    <dgm:pt modelId="{958C567A-925E-4D5A-A704-0C102148A5B8}" type="pres">
      <dgm:prSet presAssocID="{60A69EE4-059A-4CF6-97CD-0A1837182C3A}" presName="txOne" presStyleLbl="node0" presStyleIdx="0" presStyleCnt="1">
        <dgm:presLayoutVars>
          <dgm:chPref val="3"/>
        </dgm:presLayoutVars>
      </dgm:prSet>
      <dgm:spPr/>
      <dgm:t>
        <a:bodyPr/>
        <a:lstStyle/>
        <a:p>
          <a:endParaRPr lang="it-IT"/>
        </a:p>
      </dgm:t>
    </dgm:pt>
    <dgm:pt modelId="{4D54A967-57AF-442A-BC8A-592F01B7C12A}" type="pres">
      <dgm:prSet presAssocID="{60A69EE4-059A-4CF6-97CD-0A1837182C3A}" presName="parTransOne" presStyleCnt="0"/>
      <dgm:spPr/>
      <dgm:t>
        <a:bodyPr/>
        <a:lstStyle/>
        <a:p>
          <a:endParaRPr lang="it-IT"/>
        </a:p>
      </dgm:t>
    </dgm:pt>
    <dgm:pt modelId="{B18DBC40-D5D6-4121-A713-13F2C31DEDC9}" type="pres">
      <dgm:prSet presAssocID="{60A69EE4-059A-4CF6-97CD-0A1837182C3A}" presName="horzOne" presStyleCnt="0"/>
      <dgm:spPr/>
      <dgm:t>
        <a:bodyPr/>
        <a:lstStyle/>
        <a:p>
          <a:endParaRPr lang="it-IT"/>
        </a:p>
      </dgm:t>
    </dgm:pt>
    <dgm:pt modelId="{B04FD38C-2902-42C7-9155-6A65A303932F}" type="pres">
      <dgm:prSet presAssocID="{C7123D9F-3516-42E1-BFB7-4508D0AC5E49}" presName="vertTwo" presStyleCnt="0"/>
      <dgm:spPr/>
      <dgm:t>
        <a:bodyPr/>
        <a:lstStyle/>
        <a:p>
          <a:endParaRPr lang="it-IT"/>
        </a:p>
      </dgm:t>
    </dgm:pt>
    <dgm:pt modelId="{DD21E1FA-9A72-4164-838A-539F9C85912B}" type="pres">
      <dgm:prSet presAssocID="{C7123D9F-3516-42E1-BFB7-4508D0AC5E49}" presName="txTwo" presStyleLbl="node2" presStyleIdx="0" presStyleCnt="1">
        <dgm:presLayoutVars>
          <dgm:chPref val="3"/>
        </dgm:presLayoutVars>
      </dgm:prSet>
      <dgm:spPr/>
      <dgm:t>
        <a:bodyPr/>
        <a:lstStyle/>
        <a:p>
          <a:endParaRPr lang="it-IT"/>
        </a:p>
      </dgm:t>
    </dgm:pt>
    <dgm:pt modelId="{1A068353-219F-42E3-B6A3-10E75CB4544E}" type="pres">
      <dgm:prSet presAssocID="{C7123D9F-3516-42E1-BFB7-4508D0AC5E49}" presName="parTransTwo" presStyleCnt="0"/>
      <dgm:spPr/>
      <dgm:t>
        <a:bodyPr/>
        <a:lstStyle/>
        <a:p>
          <a:endParaRPr lang="it-IT"/>
        </a:p>
      </dgm:t>
    </dgm:pt>
    <dgm:pt modelId="{24F86C86-96F3-4163-90C4-A668526BFDCA}" type="pres">
      <dgm:prSet presAssocID="{C7123D9F-3516-42E1-BFB7-4508D0AC5E49}" presName="horzTwo" presStyleCnt="0"/>
      <dgm:spPr/>
      <dgm:t>
        <a:bodyPr/>
        <a:lstStyle/>
        <a:p>
          <a:endParaRPr lang="it-IT"/>
        </a:p>
      </dgm:t>
    </dgm:pt>
    <dgm:pt modelId="{5DAAC9B3-02DC-487A-BE64-D9B970E1859E}" type="pres">
      <dgm:prSet presAssocID="{5A75892D-9AD9-4F09-9559-32CCB8B77C10}" presName="vertThree" presStyleCnt="0"/>
      <dgm:spPr/>
      <dgm:t>
        <a:bodyPr/>
        <a:lstStyle/>
        <a:p>
          <a:endParaRPr lang="it-IT"/>
        </a:p>
      </dgm:t>
    </dgm:pt>
    <dgm:pt modelId="{608794FD-D3F4-4467-957B-E58FD51CFC80}" type="pres">
      <dgm:prSet presAssocID="{5A75892D-9AD9-4F09-9559-32CCB8B77C10}" presName="txThree" presStyleLbl="node3" presStyleIdx="0" presStyleCnt="1">
        <dgm:presLayoutVars>
          <dgm:chPref val="3"/>
        </dgm:presLayoutVars>
      </dgm:prSet>
      <dgm:spPr/>
      <dgm:t>
        <a:bodyPr/>
        <a:lstStyle/>
        <a:p>
          <a:endParaRPr lang="it-IT"/>
        </a:p>
      </dgm:t>
    </dgm:pt>
    <dgm:pt modelId="{B14B27C7-D1C4-4D7B-99C6-56AFAEDE7879}" type="pres">
      <dgm:prSet presAssocID="{5A75892D-9AD9-4F09-9559-32CCB8B77C10}" presName="horzThree" presStyleCnt="0"/>
      <dgm:spPr/>
      <dgm:t>
        <a:bodyPr/>
        <a:lstStyle/>
        <a:p>
          <a:endParaRPr lang="it-IT"/>
        </a:p>
      </dgm:t>
    </dgm:pt>
  </dgm:ptLst>
  <dgm:cxnLst>
    <dgm:cxn modelId="{B1EE3D08-2BCA-7040-9BA5-5612184F9166}" type="presOf" srcId="{60A69EE4-059A-4CF6-97CD-0A1837182C3A}" destId="{958C567A-925E-4D5A-A704-0C102148A5B8}" srcOrd="0" destOrd="0" presId="urn:microsoft.com/office/officeart/2005/8/layout/hierarchy4"/>
    <dgm:cxn modelId="{A76BBF95-7F59-1844-AD34-31F5E3FF28AF}" type="presOf" srcId="{5A75892D-9AD9-4F09-9559-32CCB8B77C10}" destId="{608794FD-D3F4-4467-957B-E58FD51CFC80}" srcOrd="0" destOrd="0" presId="urn:microsoft.com/office/officeart/2005/8/layout/hierarchy4"/>
    <dgm:cxn modelId="{7B1707E8-7A0A-45FD-88EA-47C3E555349E}" srcId="{60A69EE4-059A-4CF6-97CD-0A1837182C3A}" destId="{C7123D9F-3516-42E1-BFB7-4508D0AC5E49}" srcOrd="0" destOrd="0" parTransId="{214C26CD-74A8-4770-9295-4A7D7B662576}" sibTransId="{573AEAC5-1B0C-4B41-AD12-3B392DD9E215}"/>
    <dgm:cxn modelId="{4ADBFF54-C968-41E7-8BD6-DE366F5BBAA5}" srcId="{C74D51CB-3E34-4E99-AFDF-0EBA058B9E70}" destId="{60A69EE4-059A-4CF6-97CD-0A1837182C3A}" srcOrd="0" destOrd="0" parTransId="{76808CFB-685E-404C-B9C6-61032592411A}" sibTransId="{3D3D5F47-C158-4F54-A9DC-43CF7E6B3BBE}"/>
    <dgm:cxn modelId="{7A51654E-23A3-1645-B191-FA74249D0A41}" type="presOf" srcId="{C7123D9F-3516-42E1-BFB7-4508D0AC5E49}" destId="{DD21E1FA-9A72-4164-838A-539F9C85912B}" srcOrd="0" destOrd="0" presId="urn:microsoft.com/office/officeart/2005/8/layout/hierarchy4"/>
    <dgm:cxn modelId="{D0D3A5AC-8516-46F7-9AA9-3F55D95D345F}" srcId="{C7123D9F-3516-42E1-BFB7-4508D0AC5E49}" destId="{5A75892D-9AD9-4F09-9559-32CCB8B77C10}" srcOrd="0" destOrd="0" parTransId="{F58CC321-A4CC-4BDD-A509-410BBF450FBA}" sibTransId="{D80A2929-25F5-4332-A793-A0AECA8E3EEC}"/>
    <dgm:cxn modelId="{CE3EAF9D-D4FC-AD4E-9EA4-457D254E5AD1}" type="presOf" srcId="{C74D51CB-3E34-4E99-AFDF-0EBA058B9E70}" destId="{0B63D27D-C398-4A56-B39A-E9E435017D08}" srcOrd="0" destOrd="0" presId="urn:microsoft.com/office/officeart/2005/8/layout/hierarchy4"/>
    <dgm:cxn modelId="{A9AA0ABB-574E-D74F-9B65-EE30256B25CE}" type="presParOf" srcId="{0B63D27D-C398-4A56-B39A-E9E435017D08}" destId="{5FCD578C-FA57-4982-93E3-A736043ABEDD}" srcOrd="0" destOrd="0" presId="urn:microsoft.com/office/officeart/2005/8/layout/hierarchy4"/>
    <dgm:cxn modelId="{52C3489F-56BC-834D-96BC-E413F5E994AA}" type="presParOf" srcId="{5FCD578C-FA57-4982-93E3-A736043ABEDD}" destId="{958C567A-925E-4D5A-A704-0C102148A5B8}" srcOrd="0" destOrd="0" presId="urn:microsoft.com/office/officeart/2005/8/layout/hierarchy4"/>
    <dgm:cxn modelId="{019D254E-1CFB-BF4F-9F8B-DFFB9280F275}" type="presParOf" srcId="{5FCD578C-FA57-4982-93E3-A736043ABEDD}" destId="{4D54A967-57AF-442A-BC8A-592F01B7C12A}" srcOrd="1" destOrd="0" presId="urn:microsoft.com/office/officeart/2005/8/layout/hierarchy4"/>
    <dgm:cxn modelId="{EA572A3E-DF7B-2742-9247-27B18E4BD30F}" type="presParOf" srcId="{5FCD578C-FA57-4982-93E3-A736043ABEDD}" destId="{B18DBC40-D5D6-4121-A713-13F2C31DEDC9}" srcOrd="2" destOrd="0" presId="urn:microsoft.com/office/officeart/2005/8/layout/hierarchy4"/>
    <dgm:cxn modelId="{FB575856-7D80-0445-A60E-0015D2C70CE7}" type="presParOf" srcId="{B18DBC40-D5D6-4121-A713-13F2C31DEDC9}" destId="{B04FD38C-2902-42C7-9155-6A65A303932F}" srcOrd="0" destOrd="0" presId="urn:microsoft.com/office/officeart/2005/8/layout/hierarchy4"/>
    <dgm:cxn modelId="{A71D454A-C2FF-A747-A880-7DDF8CC55BF9}" type="presParOf" srcId="{B04FD38C-2902-42C7-9155-6A65A303932F}" destId="{DD21E1FA-9A72-4164-838A-539F9C85912B}" srcOrd="0" destOrd="0" presId="urn:microsoft.com/office/officeart/2005/8/layout/hierarchy4"/>
    <dgm:cxn modelId="{D68A71F2-58C9-F74E-8C5D-FA8DCF3B03FB}" type="presParOf" srcId="{B04FD38C-2902-42C7-9155-6A65A303932F}" destId="{1A068353-219F-42E3-B6A3-10E75CB4544E}" srcOrd="1" destOrd="0" presId="urn:microsoft.com/office/officeart/2005/8/layout/hierarchy4"/>
    <dgm:cxn modelId="{177375CA-47C8-5242-9DAC-A16091B23F24}" type="presParOf" srcId="{B04FD38C-2902-42C7-9155-6A65A303932F}" destId="{24F86C86-96F3-4163-90C4-A668526BFDCA}" srcOrd="2" destOrd="0" presId="urn:microsoft.com/office/officeart/2005/8/layout/hierarchy4"/>
    <dgm:cxn modelId="{978C2FD6-1159-004E-9366-496874676081}" type="presParOf" srcId="{24F86C86-96F3-4163-90C4-A668526BFDCA}" destId="{5DAAC9B3-02DC-487A-BE64-D9B970E1859E}" srcOrd="0" destOrd="0" presId="urn:microsoft.com/office/officeart/2005/8/layout/hierarchy4"/>
    <dgm:cxn modelId="{4641327A-E39A-9346-B2DF-F0AE33080A55}" type="presParOf" srcId="{5DAAC9B3-02DC-487A-BE64-D9B970E1859E}" destId="{608794FD-D3F4-4467-957B-E58FD51CFC80}" srcOrd="0" destOrd="0" presId="urn:microsoft.com/office/officeart/2005/8/layout/hierarchy4"/>
    <dgm:cxn modelId="{A4028D4D-3137-1245-829C-5D6E49D26707}" type="presParOf" srcId="{5DAAC9B3-02DC-487A-BE64-D9B970E1859E}" destId="{B14B27C7-D1C4-4D7B-99C6-56AFAEDE7879}"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A043A8-C061-0244-AB54-B1E95C606DFF}" type="doc">
      <dgm:prSet loTypeId="urn:microsoft.com/office/officeart/2005/8/layout/default#1" loCatId="" qsTypeId="urn:microsoft.com/office/officeart/2005/8/quickstyle/3D2" qsCatId="3D" csTypeId="urn:microsoft.com/office/officeart/2005/8/colors/colorful1#1" csCatId="colorful" phldr="1"/>
      <dgm:spPr/>
      <dgm:t>
        <a:bodyPr/>
        <a:lstStyle/>
        <a:p>
          <a:endParaRPr lang="it-IT"/>
        </a:p>
      </dgm:t>
    </dgm:pt>
    <dgm:pt modelId="{D664ED3B-33A3-044A-AF17-13842700AD04}">
      <dgm:prSet/>
      <dgm:spPr/>
      <dgm:t>
        <a:bodyPr/>
        <a:lstStyle/>
        <a:p>
          <a:pPr rtl="0"/>
          <a:r>
            <a:rPr lang="it-IT" dirty="0" smtClean="0"/>
            <a:t> i membri più creativi non rientrano all’interno delle regole formali e burocratiche che le istituzioni carismatiche si devono necessariamente dare per sopravvivere; </a:t>
          </a:r>
          <a:endParaRPr lang="it-IT" dirty="0"/>
        </a:p>
      </dgm:t>
    </dgm:pt>
    <dgm:pt modelId="{1887C765-18CF-DD47-864F-44669D4C44D4}" type="parTrans" cxnId="{53A3E1A6-8049-0145-B3BC-18F420432F0C}">
      <dgm:prSet/>
      <dgm:spPr/>
      <dgm:t>
        <a:bodyPr/>
        <a:lstStyle/>
        <a:p>
          <a:endParaRPr lang="it-IT"/>
        </a:p>
      </dgm:t>
    </dgm:pt>
    <dgm:pt modelId="{A198A151-6331-DF4B-A0C7-12C33F37A749}" type="sibTrans" cxnId="{53A3E1A6-8049-0145-B3BC-18F420432F0C}">
      <dgm:prSet/>
      <dgm:spPr/>
      <dgm:t>
        <a:bodyPr/>
        <a:lstStyle/>
        <a:p>
          <a:endParaRPr lang="it-IT"/>
        </a:p>
      </dgm:t>
    </dgm:pt>
    <dgm:pt modelId="{281B2D19-9030-8645-AD3D-A3C8791EEECD}">
      <dgm:prSet/>
      <dgm:spPr/>
      <dgm:t>
        <a:bodyPr/>
        <a:lstStyle/>
        <a:p>
          <a:pPr rtl="0"/>
          <a:r>
            <a:rPr lang="it-IT" dirty="0" smtClean="0"/>
            <a:t> la presenza di soggetti creativi e riformatori mette in dubbio la purezza del carisma originario, e quindi scatta nei responsabili di queste comunità l’imperativo morale di “salvare” la purezza e l’ortodossia del carisma, reprimendo le componenti creative.</a:t>
          </a:r>
          <a:endParaRPr lang="it-IT" dirty="0"/>
        </a:p>
      </dgm:t>
    </dgm:pt>
    <dgm:pt modelId="{19A912F9-B332-5F4B-8654-AF725098AF87}" type="parTrans" cxnId="{0C2B8C64-ED0F-E548-832A-164F96BB2C43}">
      <dgm:prSet/>
      <dgm:spPr/>
      <dgm:t>
        <a:bodyPr/>
        <a:lstStyle/>
        <a:p>
          <a:endParaRPr lang="it-IT"/>
        </a:p>
      </dgm:t>
    </dgm:pt>
    <dgm:pt modelId="{3504916D-3B42-7E4C-BAF2-B7254B2503A6}" type="sibTrans" cxnId="{0C2B8C64-ED0F-E548-832A-164F96BB2C43}">
      <dgm:prSet/>
      <dgm:spPr/>
      <dgm:t>
        <a:bodyPr/>
        <a:lstStyle/>
        <a:p>
          <a:endParaRPr lang="it-IT"/>
        </a:p>
      </dgm:t>
    </dgm:pt>
    <dgm:pt modelId="{BF2FD7F3-A388-AD46-9D46-8E845F0A8ACC}" type="pres">
      <dgm:prSet presAssocID="{AFA043A8-C061-0244-AB54-B1E95C606DFF}" presName="diagram" presStyleCnt="0">
        <dgm:presLayoutVars>
          <dgm:dir/>
          <dgm:resizeHandles val="exact"/>
        </dgm:presLayoutVars>
      </dgm:prSet>
      <dgm:spPr/>
      <dgm:t>
        <a:bodyPr/>
        <a:lstStyle/>
        <a:p>
          <a:endParaRPr lang="it-IT"/>
        </a:p>
      </dgm:t>
    </dgm:pt>
    <dgm:pt modelId="{83FB40DC-46E6-3F47-94C7-B8F16A304022}" type="pres">
      <dgm:prSet presAssocID="{D664ED3B-33A3-044A-AF17-13842700AD04}" presName="node" presStyleLbl="node1" presStyleIdx="0" presStyleCnt="2" custScaleY="133645">
        <dgm:presLayoutVars>
          <dgm:bulletEnabled val="1"/>
        </dgm:presLayoutVars>
      </dgm:prSet>
      <dgm:spPr/>
      <dgm:t>
        <a:bodyPr/>
        <a:lstStyle/>
        <a:p>
          <a:endParaRPr lang="it-IT"/>
        </a:p>
      </dgm:t>
    </dgm:pt>
    <dgm:pt modelId="{E714B3FF-D8C9-9643-B9F8-B7E0C98E23C4}" type="pres">
      <dgm:prSet presAssocID="{A198A151-6331-DF4B-A0C7-12C33F37A749}" presName="sibTrans" presStyleCnt="0"/>
      <dgm:spPr/>
    </dgm:pt>
    <dgm:pt modelId="{6281A476-D7EA-1545-AE5D-595AF69A6F0B}" type="pres">
      <dgm:prSet presAssocID="{281B2D19-9030-8645-AD3D-A3C8791EEECD}" presName="node" presStyleLbl="node1" presStyleIdx="1" presStyleCnt="2" custScaleY="132214">
        <dgm:presLayoutVars>
          <dgm:bulletEnabled val="1"/>
        </dgm:presLayoutVars>
      </dgm:prSet>
      <dgm:spPr/>
      <dgm:t>
        <a:bodyPr/>
        <a:lstStyle/>
        <a:p>
          <a:endParaRPr lang="it-IT"/>
        </a:p>
      </dgm:t>
    </dgm:pt>
  </dgm:ptLst>
  <dgm:cxnLst>
    <dgm:cxn modelId="{A21C8E37-CB32-AD49-8E37-9AEF00E65994}" type="presOf" srcId="{AFA043A8-C061-0244-AB54-B1E95C606DFF}" destId="{BF2FD7F3-A388-AD46-9D46-8E845F0A8ACC}" srcOrd="0" destOrd="0" presId="urn:microsoft.com/office/officeart/2005/8/layout/default#1"/>
    <dgm:cxn modelId="{0C2B8C64-ED0F-E548-832A-164F96BB2C43}" srcId="{AFA043A8-C061-0244-AB54-B1E95C606DFF}" destId="{281B2D19-9030-8645-AD3D-A3C8791EEECD}" srcOrd="1" destOrd="0" parTransId="{19A912F9-B332-5F4B-8654-AF725098AF87}" sibTransId="{3504916D-3B42-7E4C-BAF2-B7254B2503A6}"/>
    <dgm:cxn modelId="{8D75B4A8-45BE-7F43-B4B4-51D6D3A69625}" type="presOf" srcId="{D664ED3B-33A3-044A-AF17-13842700AD04}" destId="{83FB40DC-46E6-3F47-94C7-B8F16A304022}" srcOrd="0" destOrd="0" presId="urn:microsoft.com/office/officeart/2005/8/layout/default#1"/>
    <dgm:cxn modelId="{53A3E1A6-8049-0145-B3BC-18F420432F0C}" srcId="{AFA043A8-C061-0244-AB54-B1E95C606DFF}" destId="{D664ED3B-33A3-044A-AF17-13842700AD04}" srcOrd="0" destOrd="0" parTransId="{1887C765-18CF-DD47-864F-44669D4C44D4}" sibTransId="{A198A151-6331-DF4B-A0C7-12C33F37A749}"/>
    <dgm:cxn modelId="{E0EE38A6-D0CE-B24E-9EE1-F28D9902E0DB}" type="presOf" srcId="{281B2D19-9030-8645-AD3D-A3C8791EEECD}" destId="{6281A476-D7EA-1545-AE5D-595AF69A6F0B}" srcOrd="0" destOrd="0" presId="urn:microsoft.com/office/officeart/2005/8/layout/default#1"/>
    <dgm:cxn modelId="{DFAA08BC-D5E7-114B-B39C-C8BF52E11F92}" type="presParOf" srcId="{BF2FD7F3-A388-AD46-9D46-8E845F0A8ACC}" destId="{83FB40DC-46E6-3F47-94C7-B8F16A304022}" srcOrd="0" destOrd="0" presId="urn:microsoft.com/office/officeart/2005/8/layout/default#1"/>
    <dgm:cxn modelId="{411F084C-3C32-1D46-8902-E20A8B71105E}" type="presParOf" srcId="{BF2FD7F3-A388-AD46-9D46-8E845F0A8ACC}" destId="{E714B3FF-D8C9-9643-B9F8-B7E0C98E23C4}" srcOrd="1" destOrd="0" presId="urn:microsoft.com/office/officeart/2005/8/layout/default#1"/>
    <dgm:cxn modelId="{B85B996B-C113-0845-8BF9-F7E6B7E7C93B}" type="presParOf" srcId="{BF2FD7F3-A388-AD46-9D46-8E845F0A8ACC}" destId="{6281A476-D7EA-1545-AE5D-595AF69A6F0B}" srcOrd="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BB11ED-A627-446E-AD79-FDEFC6BCE27A}" type="doc">
      <dgm:prSet loTypeId="urn:microsoft.com/office/officeart/2005/8/layout/hierarchy2" loCatId="hierarchy" qsTypeId="urn:microsoft.com/office/officeart/2005/8/quickstyle/3d7" qsCatId="3D" csTypeId="urn:microsoft.com/office/officeart/2005/8/colors/colorful3" csCatId="colorful" phldr="1"/>
      <dgm:spPr/>
      <dgm:t>
        <a:bodyPr/>
        <a:lstStyle/>
        <a:p>
          <a:endParaRPr lang="it-IT"/>
        </a:p>
      </dgm:t>
    </dgm:pt>
    <dgm:pt modelId="{012B5DE9-D7A7-4A68-B837-76FF4C265473}">
      <dgm:prSet phldrT="[Testo]" custT="1"/>
      <dgm:spPr/>
      <dgm:t>
        <a:bodyPr lIns="36000" rIns="0"/>
        <a:lstStyle/>
        <a:p>
          <a:r>
            <a:rPr lang="it-IT" sz="2400" b="1" dirty="0" smtClean="0">
              <a:effectLst>
                <a:outerShdw blurRad="38100" dist="38100" dir="2700000" algn="tl">
                  <a:srgbClr val="000000">
                    <a:alpha val="43137"/>
                  </a:srgbClr>
                </a:outerShdw>
              </a:effectLst>
            </a:rPr>
            <a:t>ESPERIENZE CARISMATICHE</a:t>
          </a:r>
          <a:endParaRPr lang="it-IT" sz="2400" b="1" dirty="0">
            <a:effectLst>
              <a:outerShdw blurRad="38100" dist="38100" dir="2700000" algn="tl">
                <a:srgbClr val="000000">
                  <a:alpha val="43137"/>
                </a:srgbClr>
              </a:outerShdw>
            </a:effectLst>
          </a:endParaRPr>
        </a:p>
      </dgm:t>
    </dgm:pt>
    <dgm:pt modelId="{D1200B7E-E35D-4A30-97DB-BD2E063DF17E}" type="parTrans" cxnId="{FB7B9925-588F-4549-908A-55ACAF6F4295}">
      <dgm:prSet/>
      <dgm:spPr/>
      <dgm:t>
        <a:bodyPr/>
        <a:lstStyle/>
        <a:p>
          <a:endParaRPr lang="it-IT"/>
        </a:p>
      </dgm:t>
    </dgm:pt>
    <dgm:pt modelId="{1F220800-58E9-4367-9DCC-665A1972E5D4}" type="sibTrans" cxnId="{FB7B9925-588F-4549-908A-55ACAF6F4295}">
      <dgm:prSet/>
      <dgm:spPr/>
      <dgm:t>
        <a:bodyPr/>
        <a:lstStyle/>
        <a:p>
          <a:endParaRPr lang="it-IT"/>
        </a:p>
      </dgm:t>
    </dgm:pt>
    <dgm:pt modelId="{FC6C8982-A0EF-4873-A322-C26DC70C8486}">
      <dgm:prSet phldrT="[Testo]" custT="1"/>
      <dgm:spPr/>
      <dgm:t>
        <a:bodyPr/>
        <a:lstStyle/>
        <a:p>
          <a:pPr>
            <a:spcAft>
              <a:spcPts val="0"/>
            </a:spcAft>
          </a:pPr>
          <a:r>
            <a:rPr lang="en-GB" sz="1800" b="1" dirty="0" err="1" smtClean="0">
              <a:effectLst>
                <a:outerShdw blurRad="38100" dist="38100" dir="2700000" algn="tl">
                  <a:srgbClr val="000000">
                    <a:alpha val="43137"/>
                  </a:srgbClr>
                </a:outerShdw>
              </a:effectLst>
            </a:rPr>
            <a:t>movente</a:t>
          </a:r>
          <a:r>
            <a:rPr lang="en-GB" sz="1800" b="1" dirty="0" smtClean="0">
              <a:effectLst>
                <a:outerShdw blurRad="38100" dist="38100" dir="2700000" algn="tl">
                  <a:srgbClr val="000000">
                    <a:alpha val="43137"/>
                  </a:srgbClr>
                </a:outerShdw>
              </a:effectLst>
            </a:rPr>
            <a:t> </a:t>
          </a:r>
        </a:p>
        <a:p>
          <a:pPr>
            <a:spcAft>
              <a:spcPts val="0"/>
            </a:spcAft>
          </a:pPr>
          <a:r>
            <a:rPr lang="en-GB" sz="1800" b="1" dirty="0" smtClean="0">
              <a:effectLst>
                <a:outerShdw blurRad="38100" dist="38100" dir="2700000" algn="tl">
                  <a:srgbClr val="000000">
                    <a:alpha val="43137"/>
                  </a:srgbClr>
                </a:outerShdw>
              </a:effectLst>
            </a:rPr>
            <a:t>non </a:t>
          </a:r>
          <a:r>
            <a:rPr lang="en-GB" sz="1800" b="1" dirty="0" err="1" smtClean="0">
              <a:effectLst>
                <a:outerShdw blurRad="38100" dist="38100" dir="2700000" algn="tl">
                  <a:srgbClr val="000000">
                    <a:alpha val="43137"/>
                  </a:srgbClr>
                </a:outerShdw>
              </a:effectLst>
            </a:rPr>
            <a:t>primariamente</a:t>
          </a:r>
          <a:r>
            <a:rPr lang="en-GB" sz="1800" b="1" dirty="0" smtClean="0">
              <a:effectLst>
                <a:outerShdw blurRad="38100" dist="38100" dir="2700000" algn="tl">
                  <a:srgbClr val="000000">
                    <a:alpha val="43137"/>
                  </a:srgbClr>
                </a:outerShdw>
              </a:effectLst>
            </a:rPr>
            <a:t> </a:t>
          </a:r>
          <a:r>
            <a:rPr lang="en-GB" sz="1800" b="1" i="1" dirty="0" err="1" smtClean="0">
              <a:effectLst>
                <a:outerShdw blurRad="38100" dist="38100" dir="2700000" algn="tl">
                  <a:srgbClr val="000000">
                    <a:alpha val="43137"/>
                  </a:srgbClr>
                </a:outerShdw>
              </a:effectLst>
            </a:rPr>
            <a:t>economico</a:t>
          </a:r>
          <a:endParaRPr lang="it-IT" sz="1800" b="1" i="1" dirty="0">
            <a:effectLst>
              <a:outerShdw blurRad="38100" dist="38100" dir="2700000" algn="tl">
                <a:srgbClr val="000000">
                  <a:alpha val="43137"/>
                </a:srgbClr>
              </a:outerShdw>
            </a:effectLst>
          </a:endParaRPr>
        </a:p>
      </dgm:t>
    </dgm:pt>
    <dgm:pt modelId="{4A70D9D7-DB46-4366-AC6B-CE3BF54BCD64}" type="parTrans" cxnId="{0520E0D0-2BDC-49E0-B168-25FE36D564C7}">
      <dgm:prSet/>
      <dgm:spPr/>
      <dgm:t>
        <a:bodyPr/>
        <a:lstStyle/>
        <a:p>
          <a:endParaRPr lang="it-IT"/>
        </a:p>
      </dgm:t>
    </dgm:pt>
    <dgm:pt modelId="{0299CA2E-2E51-4889-BE27-86875EF9DC95}" type="sibTrans" cxnId="{0520E0D0-2BDC-49E0-B168-25FE36D564C7}">
      <dgm:prSet/>
      <dgm:spPr/>
      <dgm:t>
        <a:bodyPr/>
        <a:lstStyle/>
        <a:p>
          <a:endParaRPr lang="it-IT"/>
        </a:p>
      </dgm:t>
    </dgm:pt>
    <dgm:pt modelId="{4D224FF9-D0D7-4EBF-B5CC-0103EB9998AB}">
      <dgm:prSet phldrT="[Testo]" custT="1"/>
      <dgm:spPr/>
      <dgm:t>
        <a:bodyPr/>
        <a:lstStyle/>
        <a:p>
          <a:r>
            <a:rPr lang="en-GB" sz="1800" b="1" dirty="0" smtClean="0">
              <a:effectLst>
                <a:outerShdw blurRad="38100" dist="38100" dir="2700000" algn="tl">
                  <a:srgbClr val="000000">
                    <a:alpha val="43137"/>
                  </a:srgbClr>
                </a:outerShdw>
              </a:effectLst>
            </a:rPr>
            <a:t>principio </a:t>
          </a:r>
          <a:r>
            <a:rPr lang="en-GB" sz="1800" b="1" dirty="0" err="1" smtClean="0">
              <a:effectLst>
                <a:outerShdw blurRad="38100" dist="38100" dir="2700000" algn="tl">
                  <a:srgbClr val="000000">
                    <a:alpha val="43137"/>
                  </a:srgbClr>
                </a:outerShdw>
              </a:effectLst>
            </a:rPr>
            <a:t>di</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gratuità</a:t>
          </a:r>
          <a:endParaRPr lang="it-IT" sz="1800" b="1" dirty="0" smtClean="0">
            <a:effectLst>
              <a:outerShdw blurRad="38100" dist="38100" dir="2700000" algn="tl">
                <a:srgbClr val="000000">
                  <a:alpha val="43137"/>
                </a:srgbClr>
              </a:outerShdw>
            </a:effectLst>
          </a:endParaRPr>
        </a:p>
      </dgm:t>
    </dgm:pt>
    <dgm:pt modelId="{BC14C22A-527F-4DF5-B6B6-49D7EDC3AA3A}" type="parTrans" cxnId="{D129E95F-7DC0-4EF6-B8C1-1DC942D64ADC}">
      <dgm:prSet/>
      <dgm:spPr/>
      <dgm:t>
        <a:bodyPr/>
        <a:lstStyle/>
        <a:p>
          <a:endParaRPr lang="it-IT"/>
        </a:p>
      </dgm:t>
    </dgm:pt>
    <dgm:pt modelId="{1459DEE9-E2E8-4EAC-9940-F58E290BD7F7}" type="sibTrans" cxnId="{D129E95F-7DC0-4EF6-B8C1-1DC942D64ADC}">
      <dgm:prSet/>
      <dgm:spPr/>
      <dgm:t>
        <a:bodyPr/>
        <a:lstStyle/>
        <a:p>
          <a:endParaRPr lang="it-IT"/>
        </a:p>
      </dgm:t>
    </dgm:pt>
    <dgm:pt modelId="{DE7598DE-1335-4064-960D-E98D202E577D}">
      <dgm:prSet phldrT="[Testo]" custT="1"/>
      <dgm:spPr/>
      <dgm:t>
        <a:bodyPr/>
        <a:lstStyle/>
        <a:p>
          <a:r>
            <a:rPr lang="en-GB" sz="2400" b="1" i="1" smtClean="0">
              <a:effectLst>
                <a:outerShdw blurRad="38100" dist="38100" dir="2700000" algn="tl">
                  <a:srgbClr val="000000">
                    <a:alpha val="43137"/>
                  </a:srgbClr>
                </a:outerShdw>
              </a:effectLst>
            </a:rPr>
            <a:t>la ragione dell’azione è intrinseca</a:t>
          </a:r>
          <a:endParaRPr lang="it-IT" sz="2400" b="1" i="1" dirty="0" smtClean="0">
            <a:effectLst>
              <a:outerShdw blurRad="38100" dist="38100" dir="2700000" algn="tl">
                <a:srgbClr val="000000">
                  <a:alpha val="43137"/>
                </a:srgbClr>
              </a:outerShdw>
            </a:effectLst>
          </a:endParaRPr>
        </a:p>
      </dgm:t>
    </dgm:pt>
    <dgm:pt modelId="{777CD155-E8CB-4ED7-BC59-ED59978AC548}" type="sibTrans" cxnId="{372889C1-0D8A-4AE7-9EEE-19DB43408D47}">
      <dgm:prSet/>
      <dgm:spPr/>
      <dgm:t>
        <a:bodyPr/>
        <a:lstStyle/>
        <a:p>
          <a:endParaRPr lang="it-IT"/>
        </a:p>
      </dgm:t>
    </dgm:pt>
    <dgm:pt modelId="{48E0F067-5C50-40F3-A25C-B4309DBB29A0}" type="parTrans" cxnId="{372889C1-0D8A-4AE7-9EEE-19DB43408D47}">
      <dgm:prSet/>
      <dgm:spPr/>
      <dgm:t>
        <a:bodyPr/>
        <a:lstStyle/>
        <a:p>
          <a:endParaRPr lang="it-IT"/>
        </a:p>
      </dgm:t>
    </dgm:pt>
    <dgm:pt modelId="{F389B1D8-60CB-4BF7-B0F0-32B5653C2B5E}">
      <dgm:prSet phldrT="[Testo]" custT="1"/>
      <dgm:spPr/>
      <dgm:t>
        <a:bodyPr/>
        <a:lstStyle/>
        <a:p>
          <a:r>
            <a:rPr lang="en-GB" sz="2800" b="1" smtClean="0">
              <a:effectLst>
                <a:outerShdw blurRad="38100" dist="38100" dir="2700000" algn="tl">
                  <a:srgbClr val="000000">
                    <a:alpha val="43137"/>
                  </a:srgbClr>
                </a:outerShdw>
              </a:effectLst>
            </a:rPr>
            <a:t>“I</a:t>
          </a:r>
          <a:r>
            <a:rPr lang="en-GB" sz="2800" b="1" i="1" smtClean="0">
              <a:effectLst>
                <a:outerShdw blurRad="38100" dist="38100" dir="2700000" algn="tl">
                  <a:srgbClr val="000000">
                    <a:alpha val="43137"/>
                  </a:srgbClr>
                </a:outerShdw>
              </a:effectLst>
            </a:rPr>
            <a:t>DEALE”</a:t>
          </a:r>
          <a:endParaRPr lang="it-IT" sz="2800" b="1" dirty="0">
            <a:effectLst>
              <a:outerShdw blurRad="38100" dist="38100" dir="2700000" algn="tl">
                <a:srgbClr val="000000">
                  <a:alpha val="43137"/>
                </a:srgbClr>
              </a:outerShdw>
            </a:effectLst>
          </a:endParaRPr>
        </a:p>
      </dgm:t>
    </dgm:pt>
    <dgm:pt modelId="{994B4869-F66A-47AC-BAC8-090F41D7B1F4}" type="sibTrans" cxnId="{842C024E-708B-488F-A99B-BD283DC69E1B}">
      <dgm:prSet/>
      <dgm:spPr/>
      <dgm:t>
        <a:bodyPr/>
        <a:lstStyle/>
        <a:p>
          <a:endParaRPr lang="it-IT"/>
        </a:p>
      </dgm:t>
    </dgm:pt>
    <dgm:pt modelId="{911E6EA2-B831-4D69-830A-2DC9D444CC79}" type="parTrans" cxnId="{842C024E-708B-488F-A99B-BD283DC69E1B}">
      <dgm:prSet/>
      <dgm:spPr/>
      <dgm:t>
        <a:bodyPr/>
        <a:lstStyle/>
        <a:p>
          <a:endParaRPr lang="it-IT"/>
        </a:p>
      </dgm:t>
    </dgm:pt>
    <dgm:pt modelId="{1674DF0C-34CD-4EFD-BDD2-1B7E8993A8F2}" type="pres">
      <dgm:prSet presAssocID="{76BB11ED-A627-446E-AD79-FDEFC6BCE27A}" presName="diagram" presStyleCnt="0">
        <dgm:presLayoutVars>
          <dgm:chPref val="1"/>
          <dgm:dir/>
          <dgm:animOne val="branch"/>
          <dgm:animLvl val="lvl"/>
          <dgm:resizeHandles val="exact"/>
        </dgm:presLayoutVars>
      </dgm:prSet>
      <dgm:spPr/>
      <dgm:t>
        <a:bodyPr/>
        <a:lstStyle/>
        <a:p>
          <a:endParaRPr lang="it-IT"/>
        </a:p>
      </dgm:t>
    </dgm:pt>
    <dgm:pt modelId="{13F6D1C0-457B-4CB9-B5BA-D7BA84FB5E30}" type="pres">
      <dgm:prSet presAssocID="{012B5DE9-D7A7-4A68-B837-76FF4C265473}" presName="root1" presStyleCnt="0"/>
      <dgm:spPr/>
      <dgm:t>
        <a:bodyPr/>
        <a:lstStyle/>
        <a:p>
          <a:endParaRPr lang="it-IT"/>
        </a:p>
      </dgm:t>
    </dgm:pt>
    <dgm:pt modelId="{3D62CB5F-5E44-43A5-8F16-F62BBDAE9F27}" type="pres">
      <dgm:prSet presAssocID="{012B5DE9-D7A7-4A68-B837-76FF4C265473}" presName="LevelOneTextNode" presStyleLbl="node0" presStyleIdx="0" presStyleCnt="1">
        <dgm:presLayoutVars>
          <dgm:chPref val="3"/>
        </dgm:presLayoutVars>
      </dgm:prSet>
      <dgm:spPr/>
      <dgm:t>
        <a:bodyPr/>
        <a:lstStyle/>
        <a:p>
          <a:endParaRPr lang="it-IT"/>
        </a:p>
      </dgm:t>
    </dgm:pt>
    <dgm:pt modelId="{F9FEFD98-B0E1-4691-BA95-7C58E62A74A2}" type="pres">
      <dgm:prSet presAssocID="{012B5DE9-D7A7-4A68-B837-76FF4C265473}" presName="level2hierChild" presStyleCnt="0"/>
      <dgm:spPr/>
      <dgm:t>
        <a:bodyPr/>
        <a:lstStyle/>
        <a:p>
          <a:endParaRPr lang="it-IT"/>
        </a:p>
      </dgm:t>
    </dgm:pt>
    <dgm:pt modelId="{F365D91D-06B1-47D3-914B-0DA0889895F8}" type="pres">
      <dgm:prSet presAssocID="{4A70D9D7-DB46-4366-AC6B-CE3BF54BCD64}" presName="conn2-1" presStyleLbl="parChTrans1D2" presStyleIdx="0" presStyleCnt="2"/>
      <dgm:spPr/>
      <dgm:t>
        <a:bodyPr/>
        <a:lstStyle/>
        <a:p>
          <a:endParaRPr lang="it-IT"/>
        </a:p>
      </dgm:t>
    </dgm:pt>
    <dgm:pt modelId="{07FAF790-FFA9-4058-8C0B-93B41D60EDF0}" type="pres">
      <dgm:prSet presAssocID="{4A70D9D7-DB46-4366-AC6B-CE3BF54BCD64}" presName="connTx" presStyleLbl="parChTrans1D2" presStyleIdx="0" presStyleCnt="2"/>
      <dgm:spPr/>
      <dgm:t>
        <a:bodyPr/>
        <a:lstStyle/>
        <a:p>
          <a:endParaRPr lang="it-IT"/>
        </a:p>
      </dgm:t>
    </dgm:pt>
    <dgm:pt modelId="{4CCF52B8-9F6B-4862-A883-BDA8D73FD994}" type="pres">
      <dgm:prSet presAssocID="{FC6C8982-A0EF-4873-A322-C26DC70C8486}" presName="root2" presStyleCnt="0"/>
      <dgm:spPr/>
      <dgm:t>
        <a:bodyPr/>
        <a:lstStyle/>
        <a:p>
          <a:endParaRPr lang="it-IT"/>
        </a:p>
      </dgm:t>
    </dgm:pt>
    <dgm:pt modelId="{CB9EDB3C-69D8-431E-8B0F-79BC9E6C17DD}" type="pres">
      <dgm:prSet presAssocID="{FC6C8982-A0EF-4873-A322-C26DC70C8486}" presName="LevelTwoTextNode" presStyleLbl="node2" presStyleIdx="0" presStyleCnt="2">
        <dgm:presLayoutVars>
          <dgm:chPref val="3"/>
        </dgm:presLayoutVars>
      </dgm:prSet>
      <dgm:spPr/>
      <dgm:t>
        <a:bodyPr/>
        <a:lstStyle/>
        <a:p>
          <a:endParaRPr lang="it-IT"/>
        </a:p>
      </dgm:t>
    </dgm:pt>
    <dgm:pt modelId="{728E7289-A2DF-4570-824C-D70C3E82590E}" type="pres">
      <dgm:prSet presAssocID="{FC6C8982-A0EF-4873-A322-C26DC70C8486}" presName="level3hierChild" presStyleCnt="0"/>
      <dgm:spPr/>
      <dgm:t>
        <a:bodyPr/>
        <a:lstStyle/>
        <a:p>
          <a:endParaRPr lang="it-IT"/>
        </a:p>
      </dgm:t>
    </dgm:pt>
    <dgm:pt modelId="{68B0801B-76DD-4220-A681-6B1B7CD7F45B}" type="pres">
      <dgm:prSet presAssocID="{911E6EA2-B831-4D69-830A-2DC9D444CC79}" presName="conn2-1" presStyleLbl="parChTrans1D3" presStyleIdx="0" presStyleCnt="2"/>
      <dgm:spPr/>
      <dgm:t>
        <a:bodyPr/>
        <a:lstStyle/>
        <a:p>
          <a:endParaRPr lang="it-IT"/>
        </a:p>
      </dgm:t>
    </dgm:pt>
    <dgm:pt modelId="{6F2C3847-AC09-4CCE-AE5B-F439D13A2CE3}" type="pres">
      <dgm:prSet presAssocID="{911E6EA2-B831-4D69-830A-2DC9D444CC79}" presName="connTx" presStyleLbl="parChTrans1D3" presStyleIdx="0" presStyleCnt="2"/>
      <dgm:spPr/>
      <dgm:t>
        <a:bodyPr/>
        <a:lstStyle/>
        <a:p>
          <a:endParaRPr lang="it-IT"/>
        </a:p>
      </dgm:t>
    </dgm:pt>
    <dgm:pt modelId="{AFCE0EC7-FAF5-4414-8EB9-B956E32B4366}" type="pres">
      <dgm:prSet presAssocID="{F389B1D8-60CB-4BF7-B0F0-32B5653C2B5E}" presName="root2" presStyleCnt="0"/>
      <dgm:spPr/>
      <dgm:t>
        <a:bodyPr/>
        <a:lstStyle/>
        <a:p>
          <a:endParaRPr lang="it-IT"/>
        </a:p>
      </dgm:t>
    </dgm:pt>
    <dgm:pt modelId="{592190C7-04F3-4D78-BF0E-33FD1F203707}" type="pres">
      <dgm:prSet presAssocID="{F389B1D8-60CB-4BF7-B0F0-32B5653C2B5E}" presName="LevelTwoTextNode" presStyleLbl="node3" presStyleIdx="0" presStyleCnt="2">
        <dgm:presLayoutVars>
          <dgm:chPref val="3"/>
        </dgm:presLayoutVars>
      </dgm:prSet>
      <dgm:spPr/>
      <dgm:t>
        <a:bodyPr/>
        <a:lstStyle/>
        <a:p>
          <a:endParaRPr lang="it-IT"/>
        </a:p>
      </dgm:t>
    </dgm:pt>
    <dgm:pt modelId="{0E9556FA-37E3-41E5-B273-35416E0B87D2}" type="pres">
      <dgm:prSet presAssocID="{F389B1D8-60CB-4BF7-B0F0-32B5653C2B5E}" presName="level3hierChild" presStyleCnt="0"/>
      <dgm:spPr/>
      <dgm:t>
        <a:bodyPr/>
        <a:lstStyle/>
        <a:p>
          <a:endParaRPr lang="it-IT"/>
        </a:p>
      </dgm:t>
    </dgm:pt>
    <dgm:pt modelId="{2D5048D2-7E3F-45A2-A629-226F9B315F89}" type="pres">
      <dgm:prSet presAssocID="{BC14C22A-527F-4DF5-B6B6-49D7EDC3AA3A}" presName="conn2-1" presStyleLbl="parChTrans1D2" presStyleIdx="1" presStyleCnt="2"/>
      <dgm:spPr/>
      <dgm:t>
        <a:bodyPr/>
        <a:lstStyle/>
        <a:p>
          <a:endParaRPr lang="it-IT"/>
        </a:p>
      </dgm:t>
    </dgm:pt>
    <dgm:pt modelId="{B7AD3BBE-F7A7-4BFA-A7FC-655C5631F085}" type="pres">
      <dgm:prSet presAssocID="{BC14C22A-527F-4DF5-B6B6-49D7EDC3AA3A}" presName="connTx" presStyleLbl="parChTrans1D2" presStyleIdx="1" presStyleCnt="2"/>
      <dgm:spPr/>
      <dgm:t>
        <a:bodyPr/>
        <a:lstStyle/>
        <a:p>
          <a:endParaRPr lang="it-IT"/>
        </a:p>
      </dgm:t>
    </dgm:pt>
    <dgm:pt modelId="{A5AC1E5B-F34F-4321-AAF0-380312E98C32}" type="pres">
      <dgm:prSet presAssocID="{4D224FF9-D0D7-4EBF-B5CC-0103EB9998AB}" presName="root2" presStyleCnt="0"/>
      <dgm:spPr/>
      <dgm:t>
        <a:bodyPr/>
        <a:lstStyle/>
        <a:p>
          <a:endParaRPr lang="it-IT"/>
        </a:p>
      </dgm:t>
    </dgm:pt>
    <dgm:pt modelId="{1AC286E2-FBF8-4DF4-AE79-BFD5312465E2}" type="pres">
      <dgm:prSet presAssocID="{4D224FF9-D0D7-4EBF-B5CC-0103EB9998AB}" presName="LevelTwoTextNode" presStyleLbl="node2" presStyleIdx="1" presStyleCnt="2">
        <dgm:presLayoutVars>
          <dgm:chPref val="3"/>
        </dgm:presLayoutVars>
      </dgm:prSet>
      <dgm:spPr/>
      <dgm:t>
        <a:bodyPr/>
        <a:lstStyle/>
        <a:p>
          <a:endParaRPr lang="it-IT"/>
        </a:p>
      </dgm:t>
    </dgm:pt>
    <dgm:pt modelId="{D07D9B33-8A90-4BC8-B67A-32E25B2DBE47}" type="pres">
      <dgm:prSet presAssocID="{4D224FF9-D0D7-4EBF-B5CC-0103EB9998AB}" presName="level3hierChild" presStyleCnt="0"/>
      <dgm:spPr/>
      <dgm:t>
        <a:bodyPr/>
        <a:lstStyle/>
        <a:p>
          <a:endParaRPr lang="it-IT"/>
        </a:p>
      </dgm:t>
    </dgm:pt>
    <dgm:pt modelId="{D0952A58-DA6B-4DDC-8B4A-88DECBFE271A}" type="pres">
      <dgm:prSet presAssocID="{48E0F067-5C50-40F3-A25C-B4309DBB29A0}" presName="conn2-1" presStyleLbl="parChTrans1D3" presStyleIdx="1" presStyleCnt="2"/>
      <dgm:spPr/>
      <dgm:t>
        <a:bodyPr/>
        <a:lstStyle/>
        <a:p>
          <a:endParaRPr lang="it-IT"/>
        </a:p>
      </dgm:t>
    </dgm:pt>
    <dgm:pt modelId="{1CA28FB5-DA8D-4564-B449-74206DE55AA3}" type="pres">
      <dgm:prSet presAssocID="{48E0F067-5C50-40F3-A25C-B4309DBB29A0}" presName="connTx" presStyleLbl="parChTrans1D3" presStyleIdx="1" presStyleCnt="2"/>
      <dgm:spPr/>
      <dgm:t>
        <a:bodyPr/>
        <a:lstStyle/>
        <a:p>
          <a:endParaRPr lang="it-IT"/>
        </a:p>
      </dgm:t>
    </dgm:pt>
    <dgm:pt modelId="{E3A1F7C1-B8E7-47ED-B836-2A6B4678A5AF}" type="pres">
      <dgm:prSet presAssocID="{DE7598DE-1335-4064-960D-E98D202E577D}" presName="root2" presStyleCnt="0"/>
      <dgm:spPr/>
      <dgm:t>
        <a:bodyPr/>
        <a:lstStyle/>
        <a:p>
          <a:endParaRPr lang="it-IT"/>
        </a:p>
      </dgm:t>
    </dgm:pt>
    <dgm:pt modelId="{1F496CD4-2619-493F-8C17-036C0D10C384}" type="pres">
      <dgm:prSet presAssocID="{DE7598DE-1335-4064-960D-E98D202E577D}" presName="LevelTwoTextNode" presStyleLbl="node3" presStyleIdx="1" presStyleCnt="2">
        <dgm:presLayoutVars>
          <dgm:chPref val="3"/>
        </dgm:presLayoutVars>
      </dgm:prSet>
      <dgm:spPr/>
      <dgm:t>
        <a:bodyPr/>
        <a:lstStyle/>
        <a:p>
          <a:endParaRPr lang="it-IT"/>
        </a:p>
      </dgm:t>
    </dgm:pt>
    <dgm:pt modelId="{20B52CC7-4234-40AF-BB6B-F3A19C37C5BE}" type="pres">
      <dgm:prSet presAssocID="{DE7598DE-1335-4064-960D-E98D202E577D}" presName="level3hierChild" presStyleCnt="0"/>
      <dgm:spPr/>
      <dgm:t>
        <a:bodyPr/>
        <a:lstStyle/>
        <a:p>
          <a:endParaRPr lang="it-IT"/>
        </a:p>
      </dgm:t>
    </dgm:pt>
  </dgm:ptLst>
  <dgm:cxnLst>
    <dgm:cxn modelId="{9DB998B9-1C24-694F-887B-9C687AE2176B}" type="presOf" srcId="{911E6EA2-B831-4D69-830A-2DC9D444CC79}" destId="{68B0801B-76DD-4220-A681-6B1B7CD7F45B}" srcOrd="0" destOrd="0" presId="urn:microsoft.com/office/officeart/2005/8/layout/hierarchy2"/>
    <dgm:cxn modelId="{AA9B0097-2FF6-6748-ACA5-6FB4D53E03B4}" type="presOf" srcId="{48E0F067-5C50-40F3-A25C-B4309DBB29A0}" destId="{D0952A58-DA6B-4DDC-8B4A-88DECBFE271A}" srcOrd="0" destOrd="0" presId="urn:microsoft.com/office/officeart/2005/8/layout/hierarchy2"/>
    <dgm:cxn modelId="{C0A07206-27C6-D944-8267-B4687A103FA3}" type="presOf" srcId="{4A70D9D7-DB46-4366-AC6B-CE3BF54BCD64}" destId="{F365D91D-06B1-47D3-914B-0DA0889895F8}" srcOrd="0" destOrd="0" presId="urn:microsoft.com/office/officeart/2005/8/layout/hierarchy2"/>
    <dgm:cxn modelId="{372889C1-0D8A-4AE7-9EEE-19DB43408D47}" srcId="{4D224FF9-D0D7-4EBF-B5CC-0103EB9998AB}" destId="{DE7598DE-1335-4064-960D-E98D202E577D}" srcOrd="0" destOrd="0" parTransId="{48E0F067-5C50-40F3-A25C-B4309DBB29A0}" sibTransId="{777CD155-E8CB-4ED7-BC59-ED59978AC548}"/>
    <dgm:cxn modelId="{FB7B9925-588F-4549-908A-55ACAF6F4295}" srcId="{76BB11ED-A627-446E-AD79-FDEFC6BCE27A}" destId="{012B5DE9-D7A7-4A68-B837-76FF4C265473}" srcOrd="0" destOrd="0" parTransId="{D1200B7E-E35D-4A30-97DB-BD2E063DF17E}" sibTransId="{1F220800-58E9-4367-9DCC-665A1972E5D4}"/>
    <dgm:cxn modelId="{75F2F49A-8DBD-8446-BBC3-0C212B69B84B}" type="presOf" srcId="{76BB11ED-A627-446E-AD79-FDEFC6BCE27A}" destId="{1674DF0C-34CD-4EFD-BDD2-1B7E8993A8F2}" srcOrd="0" destOrd="0" presId="urn:microsoft.com/office/officeart/2005/8/layout/hierarchy2"/>
    <dgm:cxn modelId="{88DD5E5A-FF7A-574C-A03A-E6ECE02DEAD9}" type="presOf" srcId="{4D224FF9-D0D7-4EBF-B5CC-0103EB9998AB}" destId="{1AC286E2-FBF8-4DF4-AE79-BFD5312465E2}" srcOrd="0" destOrd="0" presId="urn:microsoft.com/office/officeart/2005/8/layout/hierarchy2"/>
    <dgm:cxn modelId="{842C024E-708B-488F-A99B-BD283DC69E1B}" srcId="{FC6C8982-A0EF-4873-A322-C26DC70C8486}" destId="{F389B1D8-60CB-4BF7-B0F0-32B5653C2B5E}" srcOrd="0" destOrd="0" parTransId="{911E6EA2-B831-4D69-830A-2DC9D444CC79}" sibTransId="{994B4869-F66A-47AC-BAC8-090F41D7B1F4}"/>
    <dgm:cxn modelId="{FFF3479A-78EA-4C45-8CFC-9401D6C240F5}" type="presOf" srcId="{F389B1D8-60CB-4BF7-B0F0-32B5653C2B5E}" destId="{592190C7-04F3-4D78-BF0E-33FD1F203707}" srcOrd="0" destOrd="0" presId="urn:microsoft.com/office/officeart/2005/8/layout/hierarchy2"/>
    <dgm:cxn modelId="{BA8C7829-34FB-4442-88AE-65C1CE6E9AF5}" type="presOf" srcId="{48E0F067-5C50-40F3-A25C-B4309DBB29A0}" destId="{1CA28FB5-DA8D-4564-B449-74206DE55AA3}" srcOrd="1" destOrd="0" presId="urn:microsoft.com/office/officeart/2005/8/layout/hierarchy2"/>
    <dgm:cxn modelId="{931EFE22-E1ED-CD4B-9D89-0B0FFE017587}" type="presOf" srcId="{BC14C22A-527F-4DF5-B6B6-49D7EDC3AA3A}" destId="{2D5048D2-7E3F-45A2-A629-226F9B315F89}" srcOrd="0" destOrd="0" presId="urn:microsoft.com/office/officeart/2005/8/layout/hierarchy2"/>
    <dgm:cxn modelId="{9CA7FEB7-2AEB-EB42-9860-6FB16C106690}" type="presOf" srcId="{BC14C22A-527F-4DF5-B6B6-49D7EDC3AA3A}" destId="{B7AD3BBE-F7A7-4BFA-A7FC-655C5631F085}" srcOrd="1" destOrd="0" presId="urn:microsoft.com/office/officeart/2005/8/layout/hierarchy2"/>
    <dgm:cxn modelId="{5BD2ABAC-BC71-974E-A37A-887E25294390}" type="presOf" srcId="{911E6EA2-B831-4D69-830A-2DC9D444CC79}" destId="{6F2C3847-AC09-4CCE-AE5B-F439D13A2CE3}" srcOrd="1" destOrd="0" presId="urn:microsoft.com/office/officeart/2005/8/layout/hierarchy2"/>
    <dgm:cxn modelId="{43CEDF45-7BC4-8341-9AF4-A14A611404F0}" type="presOf" srcId="{4A70D9D7-DB46-4366-AC6B-CE3BF54BCD64}" destId="{07FAF790-FFA9-4058-8C0B-93B41D60EDF0}" srcOrd="1" destOrd="0" presId="urn:microsoft.com/office/officeart/2005/8/layout/hierarchy2"/>
    <dgm:cxn modelId="{D129E95F-7DC0-4EF6-B8C1-1DC942D64ADC}" srcId="{012B5DE9-D7A7-4A68-B837-76FF4C265473}" destId="{4D224FF9-D0D7-4EBF-B5CC-0103EB9998AB}" srcOrd="1" destOrd="0" parTransId="{BC14C22A-527F-4DF5-B6B6-49D7EDC3AA3A}" sibTransId="{1459DEE9-E2E8-4EAC-9940-F58E290BD7F7}"/>
    <dgm:cxn modelId="{0520E0D0-2BDC-49E0-B168-25FE36D564C7}" srcId="{012B5DE9-D7A7-4A68-B837-76FF4C265473}" destId="{FC6C8982-A0EF-4873-A322-C26DC70C8486}" srcOrd="0" destOrd="0" parTransId="{4A70D9D7-DB46-4366-AC6B-CE3BF54BCD64}" sibTransId="{0299CA2E-2E51-4889-BE27-86875EF9DC95}"/>
    <dgm:cxn modelId="{9506679E-ADEA-9A4B-80AE-8CBDD8DDAFFA}" type="presOf" srcId="{012B5DE9-D7A7-4A68-B837-76FF4C265473}" destId="{3D62CB5F-5E44-43A5-8F16-F62BBDAE9F27}" srcOrd="0" destOrd="0" presId="urn:microsoft.com/office/officeart/2005/8/layout/hierarchy2"/>
    <dgm:cxn modelId="{7A55BE3F-CE5E-FD40-8B5D-42773290B540}" type="presOf" srcId="{DE7598DE-1335-4064-960D-E98D202E577D}" destId="{1F496CD4-2619-493F-8C17-036C0D10C384}" srcOrd="0" destOrd="0" presId="urn:microsoft.com/office/officeart/2005/8/layout/hierarchy2"/>
    <dgm:cxn modelId="{0B085589-4A1F-454A-8CE8-D232B8AF153E}" type="presOf" srcId="{FC6C8982-A0EF-4873-A322-C26DC70C8486}" destId="{CB9EDB3C-69D8-431E-8B0F-79BC9E6C17DD}" srcOrd="0" destOrd="0" presId="urn:microsoft.com/office/officeart/2005/8/layout/hierarchy2"/>
    <dgm:cxn modelId="{7275044D-2210-3F4B-929A-67DA30D71C48}" type="presParOf" srcId="{1674DF0C-34CD-4EFD-BDD2-1B7E8993A8F2}" destId="{13F6D1C0-457B-4CB9-B5BA-D7BA84FB5E30}" srcOrd="0" destOrd="0" presId="urn:microsoft.com/office/officeart/2005/8/layout/hierarchy2"/>
    <dgm:cxn modelId="{2A6BF223-9C89-A146-82A9-0E8372CC1FF8}" type="presParOf" srcId="{13F6D1C0-457B-4CB9-B5BA-D7BA84FB5E30}" destId="{3D62CB5F-5E44-43A5-8F16-F62BBDAE9F27}" srcOrd="0" destOrd="0" presId="urn:microsoft.com/office/officeart/2005/8/layout/hierarchy2"/>
    <dgm:cxn modelId="{D3660F12-A7D6-A94E-B2A5-1D90EBBB72B2}" type="presParOf" srcId="{13F6D1C0-457B-4CB9-B5BA-D7BA84FB5E30}" destId="{F9FEFD98-B0E1-4691-BA95-7C58E62A74A2}" srcOrd="1" destOrd="0" presId="urn:microsoft.com/office/officeart/2005/8/layout/hierarchy2"/>
    <dgm:cxn modelId="{2DC28244-A622-2642-89A0-D14C4893D799}" type="presParOf" srcId="{F9FEFD98-B0E1-4691-BA95-7C58E62A74A2}" destId="{F365D91D-06B1-47D3-914B-0DA0889895F8}" srcOrd="0" destOrd="0" presId="urn:microsoft.com/office/officeart/2005/8/layout/hierarchy2"/>
    <dgm:cxn modelId="{FAE610E8-3499-094B-A322-04BD49F607F4}" type="presParOf" srcId="{F365D91D-06B1-47D3-914B-0DA0889895F8}" destId="{07FAF790-FFA9-4058-8C0B-93B41D60EDF0}" srcOrd="0" destOrd="0" presId="urn:microsoft.com/office/officeart/2005/8/layout/hierarchy2"/>
    <dgm:cxn modelId="{E8E85E3E-3436-244B-83A0-1680BCF36DD3}" type="presParOf" srcId="{F9FEFD98-B0E1-4691-BA95-7C58E62A74A2}" destId="{4CCF52B8-9F6B-4862-A883-BDA8D73FD994}" srcOrd="1" destOrd="0" presId="urn:microsoft.com/office/officeart/2005/8/layout/hierarchy2"/>
    <dgm:cxn modelId="{25E671EC-F195-A543-8684-F0E8FA33FCA7}" type="presParOf" srcId="{4CCF52B8-9F6B-4862-A883-BDA8D73FD994}" destId="{CB9EDB3C-69D8-431E-8B0F-79BC9E6C17DD}" srcOrd="0" destOrd="0" presId="urn:microsoft.com/office/officeart/2005/8/layout/hierarchy2"/>
    <dgm:cxn modelId="{2D90CA2B-F492-D14B-8C81-697345843B7C}" type="presParOf" srcId="{4CCF52B8-9F6B-4862-A883-BDA8D73FD994}" destId="{728E7289-A2DF-4570-824C-D70C3E82590E}" srcOrd="1" destOrd="0" presId="urn:microsoft.com/office/officeart/2005/8/layout/hierarchy2"/>
    <dgm:cxn modelId="{32B4E7EA-4A22-7A4F-88D0-0A74C40E1FDD}" type="presParOf" srcId="{728E7289-A2DF-4570-824C-D70C3E82590E}" destId="{68B0801B-76DD-4220-A681-6B1B7CD7F45B}" srcOrd="0" destOrd="0" presId="urn:microsoft.com/office/officeart/2005/8/layout/hierarchy2"/>
    <dgm:cxn modelId="{0D487EF8-B746-854B-BA74-11C12D9F4517}" type="presParOf" srcId="{68B0801B-76DD-4220-A681-6B1B7CD7F45B}" destId="{6F2C3847-AC09-4CCE-AE5B-F439D13A2CE3}" srcOrd="0" destOrd="0" presId="urn:microsoft.com/office/officeart/2005/8/layout/hierarchy2"/>
    <dgm:cxn modelId="{F0A2599F-7CC8-3142-9508-AB987CC824F4}" type="presParOf" srcId="{728E7289-A2DF-4570-824C-D70C3E82590E}" destId="{AFCE0EC7-FAF5-4414-8EB9-B956E32B4366}" srcOrd="1" destOrd="0" presId="urn:microsoft.com/office/officeart/2005/8/layout/hierarchy2"/>
    <dgm:cxn modelId="{1BDA3875-52FD-5241-8190-26A8C1A554A6}" type="presParOf" srcId="{AFCE0EC7-FAF5-4414-8EB9-B956E32B4366}" destId="{592190C7-04F3-4D78-BF0E-33FD1F203707}" srcOrd="0" destOrd="0" presId="urn:microsoft.com/office/officeart/2005/8/layout/hierarchy2"/>
    <dgm:cxn modelId="{D32B859D-9B92-304C-971E-0D4DFE8F6245}" type="presParOf" srcId="{AFCE0EC7-FAF5-4414-8EB9-B956E32B4366}" destId="{0E9556FA-37E3-41E5-B273-35416E0B87D2}" srcOrd="1" destOrd="0" presId="urn:microsoft.com/office/officeart/2005/8/layout/hierarchy2"/>
    <dgm:cxn modelId="{51D5A2B4-8133-0F46-91B8-806A233ECA2A}" type="presParOf" srcId="{F9FEFD98-B0E1-4691-BA95-7C58E62A74A2}" destId="{2D5048D2-7E3F-45A2-A629-226F9B315F89}" srcOrd="2" destOrd="0" presId="urn:microsoft.com/office/officeart/2005/8/layout/hierarchy2"/>
    <dgm:cxn modelId="{47F3C695-C3D1-FC41-9318-98B43215AA06}" type="presParOf" srcId="{2D5048D2-7E3F-45A2-A629-226F9B315F89}" destId="{B7AD3BBE-F7A7-4BFA-A7FC-655C5631F085}" srcOrd="0" destOrd="0" presId="urn:microsoft.com/office/officeart/2005/8/layout/hierarchy2"/>
    <dgm:cxn modelId="{C0313DC7-9458-F34F-85A1-4A780AB57704}" type="presParOf" srcId="{F9FEFD98-B0E1-4691-BA95-7C58E62A74A2}" destId="{A5AC1E5B-F34F-4321-AAF0-380312E98C32}" srcOrd="3" destOrd="0" presId="urn:microsoft.com/office/officeart/2005/8/layout/hierarchy2"/>
    <dgm:cxn modelId="{7F69C325-2E33-B84F-958E-DB7A58F094F6}" type="presParOf" srcId="{A5AC1E5B-F34F-4321-AAF0-380312E98C32}" destId="{1AC286E2-FBF8-4DF4-AE79-BFD5312465E2}" srcOrd="0" destOrd="0" presId="urn:microsoft.com/office/officeart/2005/8/layout/hierarchy2"/>
    <dgm:cxn modelId="{2C1E7C1B-0FEE-DD42-9D7B-02D81E92C646}" type="presParOf" srcId="{A5AC1E5B-F34F-4321-AAF0-380312E98C32}" destId="{D07D9B33-8A90-4BC8-B67A-32E25B2DBE47}" srcOrd="1" destOrd="0" presId="urn:microsoft.com/office/officeart/2005/8/layout/hierarchy2"/>
    <dgm:cxn modelId="{118B5993-F2C7-DC4A-B3DF-F1775E157FDC}" type="presParOf" srcId="{D07D9B33-8A90-4BC8-B67A-32E25B2DBE47}" destId="{D0952A58-DA6B-4DDC-8B4A-88DECBFE271A}" srcOrd="0" destOrd="0" presId="urn:microsoft.com/office/officeart/2005/8/layout/hierarchy2"/>
    <dgm:cxn modelId="{96B274D2-2E56-0E41-80F7-121037E2EBC6}" type="presParOf" srcId="{D0952A58-DA6B-4DDC-8B4A-88DECBFE271A}" destId="{1CA28FB5-DA8D-4564-B449-74206DE55AA3}" srcOrd="0" destOrd="0" presId="urn:microsoft.com/office/officeart/2005/8/layout/hierarchy2"/>
    <dgm:cxn modelId="{EB0D3F08-9528-AE4B-B9CD-07ABC77BF55C}" type="presParOf" srcId="{D07D9B33-8A90-4BC8-B67A-32E25B2DBE47}" destId="{E3A1F7C1-B8E7-47ED-B836-2A6B4678A5AF}" srcOrd="1" destOrd="0" presId="urn:microsoft.com/office/officeart/2005/8/layout/hierarchy2"/>
    <dgm:cxn modelId="{6DBED18F-5664-1B4C-95B4-31B1958F70FC}" type="presParOf" srcId="{E3A1F7C1-B8E7-47ED-B836-2A6B4678A5AF}" destId="{1F496CD4-2619-493F-8C17-036C0D10C384}" srcOrd="0" destOrd="0" presId="urn:microsoft.com/office/officeart/2005/8/layout/hierarchy2"/>
    <dgm:cxn modelId="{B2B57798-CEDC-5E48-835C-BD0CCE082712}" type="presParOf" srcId="{E3A1F7C1-B8E7-47ED-B836-2A6B4678A5AF}" destId="{20B52CC7-4234-40AF-BB6B-F3A19C37C5BE}"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E07883-CF69-463D-BF1D-69379B88DE95}" type="doc">
      <dgm:prSet loTypeId="urn:microsoft.com/office/officeart/2005/8/layout/vList4#2" loCatId="list" qsTypeId="urn:microsoft.com/office/officeart/2005/8/quickstyle/simple5" qsCatId="simple" csTypeId="urn:microsoft.com/office/officeart/2005/8/colors/colorful2" csCatId="colorful" phldr="1"/>
      <dgm:spPr/>
      <dgm:t>
        <a:bodyPr/>
        <a:lstStyle/>
        <a:p>
          <a:endParaRPr lang="it-IT"/>
        </a:p>
      </dgm:t>
    </dgm:pt>
    <dgm:pt modelId="{32A1F5C8-2BD6-4D20-94F2-67E4ADB356FC}">
      <dgm:prSet phldrT="[Testo]" custT="1"/>
      <dgm:spPr/>
      <dgm:t>
        <a:bodyPr/>
        <a:lstStyle/>
        <a:p>
          <a:pPr algn="ctr">
            <a:spcAft>
              <a:spcPts val="0"/>
            </a:spcAft>
          </a:pPr>
          <a:r>
            <a:rPr lang="en-GB" sz="2600" dirty="0" smtClean="0"/>
            <a:t>Le </a:t>
          </a:r>
          <a:r>
            <a:rPr lang="en-GB" sz="2600" dirty="0" err="1" smtClean="0"/>
            <a:t>opere</a:t>
          </a:r>
          <a:r>
            <a:rPr lang="en-GB" sz="2600" dirty="0" smtClean="0"/>
            <a:t> di un </a:t>
          </a:r>
          <a:r>
            <a:rPr lang="en-GB" sz="2600" dirty="0" err="1" smtClean="0"/>
            <a:t>carisma</a:t>
          </a:r>
          <a:r>
            <a:rPr lang="en-GB" sz="2600" dirty="0" smtClean="0"/>
            <a:t> </a:t>
          </a:r>
        </a:p>
        <a:p>
          <a:pPr algn="ctr">
            <a:spcAft>
              <a:spcPts val="0"/>
            </a:spcAft>
          </a:pPr>
          <a:r>
            <a:rPr lang="en-GB" sz="2600" dirty="0" err="1" smtClean="0"/>
            <a:t>nascono</a:t>
          </a:r>
          <a:r>
            <a:rPr lang="en-GB" sz="2600" dirty="0" smtClean="0"/>
            <a:t> come </a:t>
          </a:r>
          <a:r>
            <a:rPr lang="en-GB" sz="2600" dirty="0" err="1" smtClean="0"/>
            <a:t>risposta</a:t>
          </a:r>
          <a:r>
            <a:rPr lang="en-GB" sz="2600" dirty="0" smtClean="0"/>
            <a:t> </a:t>
          </a:r>
        </a:p>
        <a:p>
          <a:pPr algn="ctr">
            <a:spcAft>
              <a:spcPts val="0"/>
            </a:spcAft>
          </a:pPr>
          <a:r>
            <a:rPr lang="en-GB" sz="2600" dirty="0" smtClean="0"/>
            <a:t>a </a:t>
          </a:r>
          <a:r>
            <a:rPr lang="en-GB" sz="2800" i="1" dirty="0" err="1" smtClean="0"/>
            <a:t>bisogni</a:t>
          </a:r>
          <a:r>
            <a:rPr lang="en-GB" sz="2800" i="1" dirty="0" smtClean="0"/>
            <a:t> </a:t>
          </a:r>
          <a:r>
            <a:rPr lang="en-GB" sz="2800" i="1" dirty="0" err="1" smtClean="0"/>
            <a:t>di</a:t>
          </a:r>
          <a:r>
            <a:rPr lang="en-GB" sz="2800" i="1" dirty="0" smtClean="0"/>
            <a:t> </a:t>
          </a:r>
          <a:r>
            <a:rPr lang="en-GB" sz="2800" i="1" dirty="0" err="1" smtClean="0"/>
            <a:t>persone</a:t>
          </a:r>
          <a:r>
            <a:rPr lang="en-GB" sz="2800" i="1" dirty="0" smtClean="0"/>
            <a:t> concrete</a:t>
          </a:r>
          <a:r>
            <a:rPr lang="en-GB" sz="2600" dirty="0" smtClean="0"/>
            <a:t>, </a:t>
          </a:r>
        </a:p>
        <a:p>
          <a:pPr algn="ctr">
            <a:spcAft>
              <a:spcPts val="0"/>
            </a:spcAft>
          </a:pPr>
          <a:r>
            <a:rPr lang="en-GB" sz="2600" dirty="0" smtClean="0"/>
            <a:t>non </a:t>
          </a:r>
          <a:r>
            <a:rPr lang="en-GB" sz="2600" dirty="0" err="1" smtClean="0"/>
            <a:t>da</a:t>
          </a:r>
          <a:r>
            <a:rPr lang="en-GB" sz="2600" dirty="0" smtClean="0"/>
            <a:t> </a:t>
          </a:r>
          <a:r>
            <a:rPr lang="en-GB" sz="2600" dirty="0" err="1" smtClean="0"/>
            <a:t>disegni</a:t>
          </a:r>
          <a:r>
            <a:rPr lang="en-GB" sz="2600" dirty="0" smtClean="0"/>
            <a:t> </a:t>
          </a:r>
          <a:r>
            <a:rPr lang="en-GB" sz="2600" dirty="0" err="1" smtClean="0"/>
            <a:t>astratti</a:t>
          </a:r>
          <a:r>
            <a:rPr lang="en-GB" sz="2600" dirty="0" smtClean="0"/>
            <a:t> a </a:t>
          </a:r>
          <a:r>
            <a:rPr lang="en-GB" sz="2600" dirty="0" err="1" smtClean="0"/>
            <a:t>tavolino</a:t>
          </a:r>
          <a:endParaRPr lang="it-IT" sz="2600" dirty="0"/>
        </a:p>
      </dgm:t>
    </dgm:pt>
    <dgm:pt modelId="{BE9D69A0-8D36-4568-AECC-BBE85724D655}" type="parTrans" cxnId="{22812614-0021-46A8-9092-11A5F92B40A0}">
      <dgm:prSet/>
      <dgm:spPr/>
      <dgm:t>
        <a:bodyPr/>
        <a:lstStyle/>
        <a:p>
          <a:endParaRPr lang="it-IT"/>
        </a:p>
      </dgm:t>
    </dgm:pt>
    <dgm:pt modelId="{BEF92E16-1BF0-4FB6-8309-8E294AFEBC98}" type="sibTrans" cxnId="{22812614-0021-46A8-9092-11A5F92B40A0}">
      <dgm:prSet/>
      <dgm:spPr/>
      <dgm:t>
        <a:bodyPr/>
        <a:lstStyle/>
        <a:p>
          <a:endParaRPr lang="it-IT"/>
        </a:p>
      </dgm:t>
    </dgm:pt>
    <dgm:pt modelId="{F08A3DAB-1B19-47CE-84D5-99FBF21C3907}">
      <dgm:prSet phldrT="[Testo]" custT="1"/>
      <dgm:spPr/>
      <dgm:t>
        <a:bodyPr/>
        <a:lstStyle/>
        <a:p>
          <a:pPr algn="l"/>
          <a:r>
            <a:rPr lang="en-GB" sz="2600" dirty="0" err="1" smtClean="0"/>
            <a:t>Sono</a:t>
          </a:r>
          <a:r>
            <a:rPr lang="en-GB" sz="2600" dirty="0" smtClean="0"/>
            <a:t> </a:t>
          </a:r>
          <a:r>
            <a:rPr lang="en-GB" sz="2800" b="1" i="1" dirty="0" err="1" smtClean="0">
              <a:effectLst>
                <a:outerShdw blurRad="38100" dist="38100" dir="2700000" algn="tl">
                  <a:srgbClr val="000000">
                    <a:alpha val="43137"/>
                  </a:srgbClr>
                </a:outerShdw>
              </a:effectLst>
            </a:rPr>
            <a:t>esperienze</a:t>
          </a:r>
          <a:r>
            <a:rPr lang="en-GB" sz="2800" b="1" i="1" dirty="0" smtClean="0">
              <a:effectLst>
                <a:outerShdw blurRad="38100" dist="38100" dir="2700000" algn="tl">
                  <a:srgbClr val="000000">
                    <a:alpha val="43137"/>
                  </a:srgbClr>
                </a:outerShdw>
              </a:effectLst>
            </a:rPr>
            <a:t> </a:t>
          </a:r>
          <a:r>
            <a:rPr lang="en-GB" sz="2800" b="1" i="1" dirty="0" err="1" smtClean="0">
              <a:effectLst>
                <a:outerShdw blurRad="38100" dist="38100" dir="2700000" algn="tl">
                  <a:srgbClr val="000000">
                    <a:alpha val="43137"/>
                  </a:srgbClr>
                </a:outerShdw>
              </a:effectLst>
            </a:rPr>
            <a:t>popolari</a:t>
          </a:r>
          <a:r>
            <a:rPr lang="en-GB" sz="2800" b="1" i="1" dirty="0" smtClean="0">
              <a:effectLst>
                <a:outerShdw blurRad="38100" dist="38100" dir="2700000" algn="tl">
                  <a:srgbClr val="000000">
                    <a:alpha val="43137"/>
                  </a:srgbClr>
                </a:outerShdw>
              </a:effectLst>
            </a:rPr>
            <a:t> </a:t>
          </a:r>
          <a:r>
            <a:rPr lang="en-GB" sz="2800" b="1" i="1" dirty="0" err="1" smtClean="0">
              <a:effectLst>
                <a:outerShdw blurRad="38100" dist="38100" dir="2700000" algn="tl">
                  <a:srgbClr val="000000">
                    <a:alpha val="43137"/>
                  </a:srgbClr>
                </a:outerShdw>
              </a:effectLst>
            </a:rPr>
            <a:t>semplici</a:t>
          </a:r>
          <a:r>
            <a:rPr lang="en-GB" sz="2800" b="1" i="1" dirty="0" smtClean="0">
              <a:effectLst>
                <a:outerShdw blurRad="38100" dist="38100" dir="2700000" algn="tl">
                  <a:srgbClr val="000000">
                    <a:alpha val="43137"/>
                  </a:srgbClr>
                </a:outerShdw>
              </a:effectLst>
            </a:rPr>
            <a:t> </a:t>
          </a:r>
        </a:p>
        <a:p>
          <a:pPr algn="ctr"/>
          <a:r>
            <a:rPr lang="en-GB" sz="2600" dirty="0" err="1" smtClean="0"/>
            <a:t>nascono</a:t>
          </a:r>
          <a:r>
            <a:rPr lang="en-GB" sz="2600" dirty="0" smtClean="0"/>
            <a:t> </a:t>
          </a:r>
          <a:r>
            <a:rPr lang="en-GB" sz="2600" dirty="0" err="1" smtClean="0"/>
            <a:t>sempre</a:t>
          </a:r>
          <a:r>
            <a:rPr lang="en-GB" sz="2600" dirty="0" smtClean="0"/>
            <a:t> </a:t>
          </a:r>
          <a:r>
            <a:rPr lang="en-GB" sz="2600" dirty="0" err="1" smtClean="0"/>
            <a:t>dalla</a:t>
          </a:r>
          <a:r>
            <a:rPr lang="en-GB" sz="2600" dirty="0" smtClean="0"/>
            <a:t> </a:t>
          </a:r>
          <a:r>
            <a:rPr lang="en-GB" sz="2600" dirty="0" err="1" smtClean="0"/>
            <a:t>prassi</a:t>
          </a:r>
          <a:endParaRPr lang="en-GB" sz="2600" dirty="0" smtClean="0"/>
        </a:p>
        <a:p>
          <a:pPr algn="ctr"/>
          <a:r>
            <a:rPr lang="en-GB" sz="2600" dirty="0" err="1" smtClean="0"/>
            <a:t>mai</a:t>
          </a:r>
          <a:r>
            <a:rPr lang="en-GB" sz="2600" dirty="0" smtClean="0"/>
            <a:t> </a:t>
          </a:r>
          <a:r>
            <a:rPr lang="en-GB" sz="2600" dirty="0" err="1" smtClean="0"/>
            <a:t>da</a:t>
          </a:r>
          <a:r>
            <a:rPr lang="en-GB" sz="2600" dirty="0" smtClean="0"/>
            <a:t> </a:t>
          </a:r>
          <a:r>
            <a:rPr lang="en-GB" sz="2600" dirty="0" err="1" smtClean="0"/>
            <a:t>esperti</a:t>
          </a:r>
          <a:r>
            <a:rPr lang="en-GB" sz="2600" dirty="0" smtClean="0"/>
            <a:t> o </a:t>
          </a:r>
          <a:r>
            <a:rPr lang="en-GB" sz="2600" smtClean="0"/>
            <a:t>da </a:t>
          </a:r>
          <a:r>
            <a:rPr lang="en-GB" sz="2600" dirty="0" err="1" smtClean="0"/>
            <a:t>professionisti</a:t>
          </a:r>
          <a:endParaRPr lang="it-IT" sz="2600" dirty="0"/>
        </a:p>
      </dgm:t>
    </dgm:pt>
    <dgm:pt modelId="{4EC29CC8-229F-44B5-80AC-FA7A94B063E2}" type="sibTrans" cxnId="{30D7A47D-7035-45E2-95B0-152BE255D941}">
      <dgm:prSet/>
      <dgm:spPr/>
      <dgm:t>
        <a:bodyPr/>
        <a:lstStyle/>
        <a:p>
          <a:endParaRPr lang="it-IT"/>
        </a:p>
      </dgm:t>
    </dgm:pt>
    <dgm:pt modelId="{003C8B16-8B2C-41A2-AF2D-1EE693A71107}" type="parTrans" cxnId="{30D7A47D-7035-45E2-95B0-152BE255D941}">
      <dgm:prSet/>
      <dgm:spPr/>
      <dgm:t>
        <a:bodyPr/>
        <a:lstStyle/>
        <a:p>
          <a:endParaRPr lang="it-IT"/>
        </a:p>
      </dgm:t>
    </dgm:pt>
    <dgm:pt modelId="{A698EFF2-9D13-49F0-9783-024504F05581}" type="pres">
      <dgm:prSet presAssocID="{6DE07883-CF69-463D-BF1D-69379B88DE95}" presName="linear" presStyleCnt="0">
        <dgm:presLayoutVars>
          <dgm:dir/>
          <dgm:resizeHandles val="exact"/>
        </dgm:presLayoutVars>
      </dgm:prSet>
      <dgm:spPr/>
      <dgm:t>
        <a:bodyPr/>
        <a:lstStyle/>
        <a:p>
          <a:endParaRPr lang="it-IT"/>
        </a:p>
      </dgm:t>
    </dgm:pt>
    <dgm:pt modelId="{18A717A8-A3BD-4894-900F-CE197F269217}" type="pres">
      <dgm:prSet presAssocID="{32A1F5C8-2BD6-4D20-94F2-67E4ADB356FC}" presName="comp" presStyleCnt="0"/>
      <dgm:spPr/>
      <dgm:t>
        <a:bodyPr/>
        <a:lstStyle/>
        <a:p>
          <a:endParaRPr lang="it-IT"/>
        </a:p>
      </dgm:t>
    </dgm:pt>
    <dgm:pt modelId="{EAB1AAA8-6584-4430-8FFF-42C57B4A080C}" type="pres">
      <dgm:prSet presAssocID="{32A1F5C8-2BD6-4D20-94F2-67E4ADB356FC}" presName="box" presStyleLbl="node1" presStyleIdx="0" presStyleCnt="2"/>
      <dgm:spPr/>
      <dgm:t>
        <a:bodyPr/>
        <a:lstStyle/>
        <a:p>
          <a:endParaRPr lang="it-IT"/>
        </a:p>
      </dgm:t>
    </dgm:pt>
    <dgm:pt modelId="{8A232B95-83B9-4D9F-BE29-71E72F5DAE0F}" type="pres">
      <dgm:prSet presAssocID="{32A1F5C8-2BD6-4D20-94F2-67E4ADB356FC}" presName="img" presStyleLbl="fgImgPlace1" presStyleIdx="0" presStyleCnt="2"/>
      <dgm:spPr/>
      <dgm:t>
        <a:bodyPr/>
        <a:lstStyle/>
        <a:p>
          <a:endParaRPr lang="it-IT"/>
        </a:p>
      </dgm:t>
    </dgm:pt>
    <dgm:pt modelId="{B5EAC657-78B4-4F43-B675-19B44B6C1F06}" type="pres">
      <dgm:prSet presAssocID="{32A1F5C8-2BD6-4D20-94F2-67E4ADB356FC}" presName="text" presStyleLbl="node1" presStyleIdx="0" presStyleCnt="2">
        <dgm:presLayoutVars>
          <dgm:bulletEnabled val="1"/>
        </dgm:presLayoutVars>
      </dgm:prSet>
      <dgm:spPr/>
      <dgm:t>
        <a:bodyPr/>
        <a:lstStyle/>
        <a:p>
          <a:endParaRPr lang="it-IT"/>
        </a:p>
      </dgm:t>
    </dgm:pt>
    <dgm:pt modelId="{4BD5A262-D8DC-4DA6-B98C-51C84022B6F1}" type="pres">
      <dgm:prSet presAssocID="{BEF92E16-1BF0-4FB6-8309-8E294AFEBC98}" presName="spacer" presStyleCnt="0"/>
      <dgm:spPr/>
      <dgm:t>
        <a:bodyPr/>
        <a:lstStyle/>
        <a:p>
          <a:endParaRPr lang="it-IT"/>
        </a:p>
      </dgm:t>
    </dgm:pt>
    <dgm:pt modelId="{38898042-2C63-4ECD-A8D4-9643317124E6}" type="pres">
      <dgm:prSet presAssocID="{F08A3DAB-1B19-47CE-84D5-99FBF21C3907}" presName="comp" presStyleCnt="0"/>
      <dgm:spPr/>
      <dgm:t>
        <a:bodyPr/>
        <a:lstStyle/>
        <a:p>
          <a:endParaRPr lang="it-IT"/>
        </a:p>
      </dgm:t>
    </dgm:pt>
    <dgm:pt modelId="{A19BD074-330E-44D1-A169-20CAA095D5E0}" type="pres">
      <dgm:prSet presAssocID="{F08A3DAB-1B19-47CE-84D5-99FBF21C3907}" presName="box" presStyleLbl="node1" presStyleIdx="1" presStyleCnt="2"/>
      <dgm:spPr/>
      <dgm:t>
        <a:bodyPr/>
        <a:lstStyle/>
        <a:p>
          <a:endParaRPr lang="it-IT"/>
        </a:p>
      </dgm:t>
    </dgm:pt>
    <dgm:pt modelId="{901F6A4D-9A5E-48B3-92EE-12B09A73ACDA}" type="pres">
      <dgm:prSet presAssocID="{F08A3DAB-1B19-47CE-84D5-99FBF21C3907}" presName="img" presStyleLbl="fgImgPlace1" presStyleIdx="1" presStyleCnt="2"/>
      <dgm:spPr/>
      <dgm:t>
        <a:bodyPr/>
        <a:lstStyle/>
        <a:p>
          <a:endParaRPr lang="it-IT"/>
        </a:p>
      </dgm:t>
    </dgm:pt>
    <dgm:pt modelId="{6B4ED21C-E0AB-4B39-B9F2-92CC654291E2}" type="pres">
      <dgm:prSet presAssocID="{F08A3DAB-1B19-47CE-84D5-99FBF21C3907}" presName="text" presStyleLbl="node1" presStyleIdx="1" presStyleCnt="2">
        <dgm:presLayoutVars>
          <dgm:bulletEnabled val="1"/>
        </dgm:presLayoutVars>
      </dgm:prSet>
      <dgm:spPr/>
      <dgm:t>
        <a:bodyPr/>
        <a:lstStyle/>
        <a:p>
          <a:endParaRPr lang="it-IT"/>
        </a:p>
      </dgm:t>
    </dgm:pt>
  </dgm:ptLst>
  <dgm:cxnLst>
    <dgm:cxn modelId="{6C32F904-AB95-1A4A-9B66-75E1FDC8B073}" type="presOf" srcId="{6DE07883-CF69-463D-BF1D-69379B88DE95}" destId="{A698EFF2-9D13-49F0-9783-024504F05581}" srcOrd="0" destOrd="0" presId="urn:microsoft.com/office/officeart/2005/8/layout/vList4#2"/>
    <dgm:cxn modelId="{8E28805D-6BEA-A64D-8940-86F24E9C1231}" type="presOf" srcId="{32A1F5C8-2BD6-4D20-94F2-67E4ADB356FC}" destId="{EAB1AAA8-6584-4430-8FFF-42C57B4A080C}" srcOrd="0" destOrd="0" presId="urn:microsoft.com/office/officeart/2005/8/layout/vList4#2"/>
    <dgm:cxn modelId="{1A9D9AA3-C516-7E44-A7DD-E34DC978AD55}" type="presOf" srcId="{32A1F5C8-2BD6-4D20-94F2-67E4ADB356FC}" destId="{B5EAC657-78B4-4F43-B675-19B44B6C1F06}" srcOrd="1" destOrd="0" presId="urn:microsoft.com/office/officeart/2005/8/layout/vList4#2"/>
    <dgm:cxn modelId="{0A5751CB-E17C-6549-BCE0-5659DF4A1274}" type="presOf" srcId="{F08A3DAB-1B19-47CE-84D5-99FBF21C3907}" destId="{A19BD074-330E-44D1-A169-20CAA095D5E0}" srcOrd="0" destOrd="0" presId="urn:microsoft.com/office/officeart/2005/8/layout/vList4#2"/>
    <dgm:cxn modelId="{22812614-0021-46A8-9092-11A5F92B40A0}" srcId="{6DE07883-CF69-463D-BF1D-69379B88DE95}" destId="{32A1F5C8-2BD6-4D20-94F2-67E4ADB356FC}" srcOrd="0" destOrd="0" parTransId="{BE9D69A0-8D36-4568-AECC-BBE85724D655}" sibTransId="{BEF92E16-1BF0-4FB6-8309-8E294AFEBC98}"/>
    <dgm:cxn modelId="{30D7A47D-7035-45E2-95B0-152BE255D941}" srcId="{6DE07883-CF69-463D-BF1D-69379B88DE95}" destId="{F08A3DAB-1B19-47CE-84D5-99FBF21C3907}" srcOrd="1" destOrd="0" parTransId="{003C8B16-8B2C-41A2-AF2D-1EE693A71107}" sibTransId="{4EC29CC8-229F-44B5-80AC-FA7A94B063E2}"/>
    <dgm:cxn modelId="{FC3E0C60-D949-1844-8AE3-D46CCCF184C3}" type="presOf" srcId="{F08A3DAB-1B19-47CE-84D5-99FBF21C3907}" destId="{6B4ED21C-E0AB-4B39-B9F2-92CC654291E2}" srcOrd="1" destOrd="0" presId="urn:microsoft.com/office/officeart/2005/8/layout/vList4#2"/>
    <dgm:cxn modelId="{5A8D1332-BF53-814E-85A4-4A2A832A3836}" type="presParOf" srcId="{A698EFF2-9D13-49F0-9783-024504F05581}" destId="{18A717A8-A3BD-4894-900F-CE197F269217}" srcOrd="0" destOrd="0" presId="urn:microsoft.com/office/officeart/2005/8/layout/vList4#2"/>
    <dgm:cxn modelId="{537A2480-0827-E849-81AA-F0DE7520F494}" type="presParOf" srcId="{18A717A8-A3BD-4894-900F-CE197F269217}" destId="{EAB1AAA8-6584-4430-8FFF-42C57B4A080C}" srcOrd="0" destOrd="0" presId="urn:microsoft.com/office/officeart/2005/8/layout/vList4#2"/>
    <dgm:cxn modelId="{B09A07CB-0BA5-6A4D-9693-7471461C06F4}" type="presParOf" srcId="{18A717A8-A3BD-4894-900F-CE197F269217}" destId="{8A232B95-83B9-4D9F-BE29-71E72F5DAE0F}" srcOrd="1" destOrd="0" presId="urn:microsoft.com/office/officeart/2005/8/layout/vList4#2"/>
    <dgm:cxn modelId="{FC0BA25E-62AA-DC40-A4C4-82A76646F0E6}" type="presParOf" srcId="{18A717A8-A3BD-4894-900F-CE197F269217}" destId="{B5EAC657-78B4-4F43-B675-19B44B6C1F06}" srcOrd="2" destOrd="0" presId="urn:microsoft.com/office/officeart/2005/8/layout/vList4#2"/>
    <dgm:cxn modelId="{1E06F41B-B33F-E84E-8EAD-78D07EEA8687}" type="presParOf" srcId="{A698EFF2-9D13-49F0-9783-024504F05581}" destId="{4BD5A262-D8DC-4DA6-B98C-51C84022B6F1}" srcOrd="1" destOrd="0" presId="urn:microsoft.com/office/officeart/2005/8/layout/vList4#2"/>
    <dgm:cxn modelId="{B3F3FBA9-26C1-7A4E-82F7-F4A2693E4A9E}" type="presParOf" srcId="{A698EFF2-9D13-49F0-9783-024504F05581}" destId="{38898042-2C63-4ECD-A8D4-9643317124E6}" srcOrd="2" destOrd="0" presId="urn:microsoft.com/office/officeart/2005/8/layout/vList4#2"/>
    <dgm:cxn modelId="{8587AF56-81B4-354C-B36B-E10E7C0005DF}" type="presParOf" srcId="{38898042-2C63-4ECD-A8D4-9643317124E6}" destId="{A19BD074-330E-44D1-A169-20CAA095D5E0}" srcOrd="0" destOrd="0" presId="urn:microsoft.com/office/officeart/2005/8/layout/vList4#2"/>
    <dgm:cxn modelId="{A2093DF5-7C2F-8446-B420-56FEAE6217A3}" type="presParOf" srcId="{38898042-2C63-4ECD-A8D4-9643317124E6}" destId="{901F6A4D-9A5E-48B3-92EE-12B09A73ACDA}" srcOrd="1" destOrd="0" presId="urn:microsoft.com/office/officeart/2005/8/layout/vList4#2"/>
    <dgm:cxn modelId="{7E6EF98C-3031-2541-9396-515651CCAFDE}" type="presParOf" srcId="{38898042-2C63-4ECD-A8D4-9643317124E6}" destId="{6B4ED21C-E0AB-4B39-B9F2-92CC654291E2}"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E7B7F7-3DA7-4325-A2C9-EC8F2D6FCF0C}"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it-IT"/>
        </a:p>
      </dgm:t>
    </dgm:pt>
    <dgm:pt modelId="{2FBC0C56-221E-4AF2-95EA-C9D7C11EDC26}">
      <dgm:prSet phldrT="[Testo]"/>
      <dgm:spPr/>
      <dgm:t>
        <a:bodyPr/>
        <a:lstStyle/>
        <a:p>
          <a:pPr algn="ctr"/>
          <a:r>
            <a:rPr lang="en-GB" b="1" dirty="0" err="1" smtClean="0">
              <a:effectLst>
                <a:outerShdw blurRad="38100" dist="38100" dir="2700000" algn="tl">
                  <a:srgbClr val="000000">
                    <a:alpha val="43137"/>
                  </a:srgbClr>
                </a:outerShdw>
              </a:effectLst>
            </a:rPr>
            <a:t>Sono</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esperienze</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fortemente</a:t>
          </a:r>
          <a:r>
            <a:rPr lang="en-GB" b="1" dirty="0" smtClean="0">
              <a:effectLst>
                <a:outerShdw blurRad="38100" dist="38100" dir="2700000" algn="tl">
                  <a:srgbClr val="000000">
                    <a:alpha val="43137"/>
                  </a:srgbClr>
                </a:outerShdw>
              </a:effectLst>
            </a:rPr>
            <a:t> </a:t>
          </a:r>
        </a:p>
        <a:p>
          <a:pPr algn="ctr"/>
          <a:r>
            <a:rPr lang="en-GB" b="1" dirty="0" smtClean="0">
              <a:effectLst>
                <a:outerShdw blurRad="38100" dist="38100" dir="2700000" algn="tl">
                  <a:srgbClr val="000000">
                    <a:alpha val="43137"/>
                  </a:srgbClr>
                </a:outerShdw>
              </a:effectLst>
            </a:rPr>
            <a:t>legate </a:t>
          </a:r>
          <a:r>
            <a:rPr lang="en-GB" b="1" dirty="0" err="1" smtClean="0">
              <a:effectLst>
                <a:outerShdw blurRad="38100" dist="38100" dir="2700000" algn="tl">
                  <a:srgbClr val="000000">
                    <a:alpha val="43137"/>
                  </a:srgbClr>
                </a:outerShdw>
              </a:effectLst>
            </a:rPr>
            <a:t>alla</a:t>
          </a:r>
          <a:r>
            <a:rPr lang="en-GB" b="1" dirty="0" smtClean="0">
              <a:effectLst>
                <a:outerShdw blurRad="38100" dist="38100" dir="2700000" algn="tl">
                  <a:srgbClr val="000000">
                    <a:alpha val="43137"/>
                  </a:srgbClr>
                </a:outerShdw>
              </a:effectLst>
            </a:rPr>
            <a:t> </a:t>
          </a:r>
          <a:r>
            <a:rPr lang="en-GB" b="1" i="1" dirty="0" smtClean="0">
              <a:effectLst>
                <a:outerShdw blurRad="38100" dist="38100" dir="2700000" algn="tl">
                  <a:srgbClr val="000000">
                    <a:alpha val="43137"/>
                  </a:srgbClr>
                </a:outerShdw>
              </a:effectLst>
            </a:rPr>
            <a:t>persona del </a:t>
          </a:r>
          <a:r>
            <a:rPr lang="en-GB" b="1" i="1" dirty="0" err="1" smtClean="0">
              <a:effectLst>
                <a:outerShdw blurRad="38100" dist="38100" dir="2700000" algn="tl">
                  <a:srgbClr val="000000">
                    <a:alpha val="43137"/>
                  </a:srgbClr>
                </a:outerShdw>
              </a:effectLst>
            </a:rPr>
            <a:t>fondatore/i</a:t>
          </a:r>
          <a:r>
            <a:rPr lang="en-GB" b="1" i="1" dirty="0" smtClean="0">
              <a:effectLst>
                <a:outerShdw blurRad="38100" dist="38100" dir="2700000" algn="tl">
                  <a:srgbClr val="000000">
                    <a:alpha val="43137"/>
                  </a:srgbClr>
                </a:outerShdw>
              </a:effectLst>
            </a:rPr>
            <a:t> </a:t>
          </a:r>
          <a:endParaRPr lang="it-IT" b="1" i="1" dirty="0">
            <a:effectLst>
              <a:outerShdw blurRad="38100" dist="38100" dir="2700000" algn="tl">
                <a:srgbClr val="000000">
                  <a:alpha val="43137"/>
                </a:srgbClr>
              </a:outerShdw>
            </a:effectLst>
          </a:endParaRPr>
        </a:p>
      </dgm:t>
    </dgm:pt>
    <dgm:pt modelId="{E6A84F48-6DFC-48B1-9A5E-5505557EF15B}" type="parTrans" cxnId="{FECCA9E8-1D90-49C2-8D6A-FC46B418ECF6}">
      <dgm:prSet/>
      <dgm:spPr/>
      <dgm:t>
        <a:bodyPr/>
        <a:lstStyle/>
        <a:p>
          <a:endParaRPr lang="it-IT"/>
        </a:p>
      </dgm:t>
    </dgm:pt>
    <dgm:pt modelId="{53DE5C39-B12C-4E0D-AA54-115FE4E2A354}" type="sibTrans" cxnId="{FECCA9E8-1D90-49C2-8D6A-FC46B418ECF6}">
      <dgm:prSet/>
      <dgm:spPr/>
      <dgm:t>
        <a:bodyPr/>
        <a:lstStyle/>
        <a:p>
          <a:endParaRPr lang="it-IT"/>
        </a:p>
      </dgm:t>
    </dgm:pt>
    <dgm:pt modelId="{1EC03735-F30F-42AE-8770-CCBC6CE3FE92}">
      <dgm:prSet phldrT="[Testo]"/>
      <dgm:spPr/>
      <dgm:t>
        <a:bodyPr/>
        <a:lstStyle/>
        <a:p>
          <a:pPr algn="ctr"/>
          <a:r>
            <a:rPr lang="en-GB" b="1" dirty="0" err="1" smtClean="0">
              <a:effectLst>
                <a:outerShdw blurRad="38100" dist="38100" dir="2700000" algn="tl">
                  <a:srgbClr val="000000">
                    <a:alpha val="43137"/>
                  </a:srgbClr>
                </a:outerShdw>
              </a:effectLst>
            </a:rPr>
            <a:t>Sono</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sempre</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esperienze</a:t>
          </a:r>
          <a:r>
            <a:rPr lang="en-GB" b="1" dirty="0" smtClean="0">
              <a:effectLst>
                <a:outerShdw blurRad="38100" dist="38100" dir="2700000" algn="tl">
                  <a:srgbClr val="000000">
                    <a:alpha val="43137"/>
                  </a:srgbClr>
                </a:outerShdw>
              </a:effectLst>
            </a:rPr>
            <a:t> </a:t>
          </a:r>
        </a:p>
        <a:p>
          <a:pPr algn="ctr"/>
          <a:r>
            <a:rPr lang="en-GB" b="1" dirty="0" smtClean="0">
              <a:effectLst>
                <a:outerShdw blurRad="38100" dist="38100" dir="2700000" algn="tl">
                  <a:srgbClr val="000000">
                    <a:alpha val="43137"/>
                  </a:srgbClr>
                </a:outerShdw>
              </a:effectLst>
            </a:rPr>
            <a:t>con </a:t>
          </a:r>
          <a:r>
            <a:rPr lang="en-GB" b="1" dirty="0" err="1" smtClean="0">
              <a:effectLst>
                <a:outerShdw blurRad="38100" dist="38100" dir="2700000" algn="tl">
                  <a:srgbClr val="000000">
                    <a:alpha val="43137"/>
                  </a:srgbClr>
                </a:outerShdw>
              </a:effectLst>
            </a:rPr>
            <a:t>forti</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identità</a:t>
          </a:r>
          <a:endParaRPr lang="it-IT" b="1" dirty="0">
            <a:effectLst>
              <a:outerShdw blurRad="38100" dist="38100" dir="2700000" algn="tl">
                <a:srgbClr val="000000">
                  <a:alpha val="43137"/>
                </a:srgbClr>
              </a:outerShdw>
            </a:effectLst>
          </a:endParaRPr>
        </a:p>
      </dgm:t>
    </dgm:pt>
    <dgm:pt modelId="{1B48ECB0-D81A-41D9-BFA1-47F49CCF1F2C}" type="parTrans" cxnId="{F9C15365-FD22-44C5-B4DC-B4FF98536711}">
      <dgm:prSet/>
      <dgm:spPr/>
      <dgm:t>
        <a:bodyPr/>
        <a:lstStyle/>
        <a:p>
          <a:endParaRPr lang="it-IT"/>
        </a:p>
      </dgm:t>
    </dgm:pt>
    <dgm:pt modelId="{9CCBBB99-2C05-4904-A575-7549150FF6E2}" type="sibTrans" cxnId="{F9C15365-FD22-44C5-B4DC-B4FF98536711}">
      <dgm:prSet/>
      <dgm:spPr/>
      <dgm:t>
        <a:bodyPr/>
        <a:lstStyle/>
        <a:p>
          <a:endParaRPr lang="it-IT"/>
        </a:p>
      </dgm:t>
    </dgm:pt>
    <dgm:pt modelId="{9136CA8F-FD45-4D43-A22C-5EB8E21E6E83}" type="pres">
      <dgm:prSet presAssocID="{0FE7B7F7-3DA7-4325-A2C9-EC8F2D6FCF0C}" presName="linear" presStyleCnt="0">
        <dgm:presLayoutVars>
          <dgm:animLvl val="lvl"/>
          <dgm:resizeHandles val="exact"/>
        </dgm:presLayoutVars>
      </dgm:prSet>
      <dgm:spPr/>
      <dgm:t>
        <a:bodyPr/>
        <a:lstStyle/>
        <a:p>
          <a:endParaRPr lang="it-IT"/>
        </a:p>
      </dgm:t>
    </dgm:pt>
    <dgm:pt modelId="{09EA0D7E-A633-4307-8544-B224D8C40DA1}" type="pres">
      <dgm:prSet presAssocID="{2FBC0C56-221E-4AF2-95EA-C9D7C11EDC26}" presName="parentText" presStyleLbl="node1" presStyleIdx="0" presStyleCnt="2" custLinFactY="-8005" custLinFactNeighborY="-100000">
        <dgm:presLayoutVars>
          <dgm:chMax val="0"/>
          <dgm:bulletEnabled val="1"/>
        </dgm:presLayoutVars>
      </dgm:prSet>
      <dgm:spPr/>
      <dgm:t>
        <a:bodyPr/>
        <a:lstStyle/>
        <a:p>
          <a:endParaRPr lang="it-IT"/>
        </a:p>
      </dgm:t>
    </dgm:pt>
    <dgm:pt modelId="{FEF5291E-6959-4654-B200-3DC31B094A56}" type="pres">
      <dgm:prSet presAssocID="{53DE5C39-B12C-4E0D-AA54-115FE4E2A354}" presName="spacer" presStyleCnt="0"/>
      <dgm:spPr/>
      <dgm:t>
        <a:bodyPr/>
        <a:lstStyle/>
        <a:p>
          <a:endParaRPr lang="it-IT"/>
        </a:p>
      </dgm:t>
    </dgm:pt>
    <dgm:pt modelId="{C8C2FEC6-D534-455A-8D39-E88D06E5B2A3}" type="pres">
      <dgm:prSet presAssocID="{1EC03735-F30F-42AE-8770-CCBC6CE3FE92}" presName="parentText" presStyleLbl="node1" presStyleIdx="1" presStyleCnt="2">
        <dgm:presLayoutVars>
          <dgm:chMax val="0"/>
          <dgm:bulletEnabled val="1"/>
        </dgm:presLayoutVars>
      </dgm:prSet>
      <dgm:spPr/>
      <dgm:t>
        <a:bodyPr/>
        <a:lstStyle/>
        <a:p>
          <a:endParaRPr lang="it-IT"/>
        </a:p>
      </dgm:t>
    </dgm:pt>
  </dgm:ptLst>
  <dgm:cxnLst>
    <dgm:cxn modelId="{F9C15365-FD22-44C5-B4DC-B4FF98536711}" srcId="{0FE7B7F7-3DA7-4325-A2C9-EC8F2D6FCF0C}" destId="{1EC03735-F30F-42AE-8770-CCBC6CE3FE92}" srcOrd="1" destOrd="0" parTransId="{1B48ECB0-D81A-41D9-BFA1-47F49CCF1F2C}" sibTransId="{9CCBBB99-2C05-4904-A575-7549150FF6E2}"/>
    <dgm:cxn modelId="{FECCA9E8-1D90-49C2-8D6A-FC46B418ECF6}" srcId="{0FE7B7F7-3DA7-4325-A2C9-EC8F2D6FCF0C}" destId="{2FBC0C56-221E-4AF2-95EA-C9D7C11EDC26}" srcOrd="0" destOrd="0" parTransId="{E6A84F48-6DFC-48B1-9A5E-5505557EF15B}" sibTransId="{53DE5C39-B12C-4E0D-AA54-115FE4E2A354}"/>
    <dgm:cxn modelId="{5E070167-69C8-E74B-AE40-9290B9D1048D}" type="presOf" srcId="{0FE7B7F7-3DA7-4325-A2C9-EC8F2D6FCF0C}" destId="{9136CA8F-FD45-4D43-A22C-5EB8E21E6E83}" srcOrd="0" destOrd="0" presId="urn:microsoft.com/office/officeart/2005/8/layout/vList2"/>
    <dgm:cxn modelId="{CF368F2D-9E41-6540-9F61-EA8BE4749BE6}" type="presOf" srcId="{1EC03735-F30F-42AE-8770-CCBC6CE3FE92}" destId="{C8C2FEC6-D534-455A-8D39-E88D06E5B2A3}" srcOrd="0" destOrd="0" presId="urn:microsoft.com/office/officeart/2005/8/layout/vList2"/>
    <dgm:cxn modelId="{7E307727-2537-9A4A-8238-0CD3FA43EC46}" type="presOf" srcId="{2FBC0C56-221E-4AF2-95EA-C9D7C11EDC26}" destId="{09EA0D7E-A633-4307-8544-B224D8C40DA1}" srcOrd="0" destOrd="0" presId="urn:microsoft.com/office/officeart/2005/8/layout/vList2"/>
    <dgm:cxn modelId="{FB65C974-7CAF-C346-A17F-106F3AFA5F21}" type="presParOf" srcId="{9136CA8F-FD45-4D43-A22C-5EB8E21E6E83}" destId="{09EA0D7E-A633-4307-8544-B224D8C40DA1}" srcOrd="0" destOrd="0" presId="urn:microsoft.com/office/officeart/2005/8/layout/vList2"/>
    <dgm:cxn modelId="{B0DC6F2F-4BBB-0844-9122-819C13363FC0}" type="presParOf" srcId="{9136CA8F-FD45-4D43-A22C-5EB8E21E6E83}" destId="{FEF5291E-6959-4654-B200-3DC31B094A56}" srcOrd="1" destOrd="0" presId="urn:microsoft.com/office/officeart/2005/8/layout/vList2"/>
    <dgm:cxn modelId="{8492B8F5-F7C0-674F-9FA8-9A05960EC15C}" type="presParOf" srcId="{9136CA8F-FD45-4D43-A22C-5EB8E21E6E83}" destId="{C8C2FEC6-D534-455A-8D39-E88D06E5B2A3}"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3D57C2-B6CD-49B8-BF80-187D72E038EB}" type="doc">
      <dgm:prSet loTypeId="urn:microsoft.com/office/officeart/2005/8/layout/bList2#2" loCatId="list" qsTypeId="urn:microsoft.com/office/officeart/2005/8/quickstyle/3d5" qsCatId="3D" csTypeId="urn:microsoft.com/office/officeart/2005/8/colors/colorful4" csCatId="colorful" phldr="1"/>
      <dgm:spPr/>
    </dgm:pt>
    <dgm:pt modelId="{02C35096-EBFF-401A-B5E3-B998DE7BC9CE}">
      <dgm:prSet phldrT="[Testo]" custT="1"/>
      <dgm:spPr/>
      <dgm:t>
        <a:bodyPr/>
        <a:lstStyle/>
        <a:p>
          <a:r>
            <a:rPr lang="en-GB" sz="2800" dirty="0" smtClean="0"/>
            <a:t>La </a:t>
          </a:r>
          <a:r>
            <a:rPr lang="en-GB" sz="2800" dirty="0" err="1" smtClean="0"/>
            <a:t>dimensione</a:t>
          </a:r>
          <a:r>
            <a:rPr lang="en-GB" sz="2800" dirty="0" smtClean="0"/>
            <a:t> </a:t>
          </a:r>
          <a:r>
            <a:rPr lang="en-GB" sz="2800" dirty="0" err="1" smtClean="0"/>
            <a:t>fondativa</a:t>
          </a:r>
          <a:r>
            <a:rPr lang="en-GB" sz="2800" dirty="0" smtClean="0"/>
            <a:t> </a:t>
          </a:r>
          <a:r>
            <a:rPr lang="en-GB" sz="2800" dirty="0" err="1" smtClean="0"/>
            <a:t>delle</a:t>
          </a:r>
          <a:r>
            <a:rPr lang="en-GB" sz="2800" dirty="0" smtClean="0"/>
            <a:t> </a:t>
          </a:r>
          <a:r>
            <a:rPr lang="en-GB" sz="2800" dirty="0" err="1" smtClean="0"/>
            <a:t>esperienze</a:t>
          </a:r>
          <a:r>
            <a:rPr lang="en-GB" sz="2800" dirty="0" smtClean="0"/>
            <a:t> </a:t>
          </a:r>
          <a:r>
            <a:rPr lang="en-GB" sz="2800" dirty="0" err="1" smtClean="0"/>
            <a:t>di</a:t>
          </a:r>
          <a:r>
            <a:rPr lang="en-GB" sz="2800" dirty="0" smtClean="0"/>
            <a:t> </a:t>
          </a:r>
          <a:r>
            <a:rPr lang="en-GB" sz="2800" dirty="0" err="1" smtClean="0"/>
            <a:t>tipo</a:t>
          </a:r>
          <a:r>
            <a:rPr lang="en-GB" sz="2800" dirty="0" smtClean="0"/>
            <a:t> </a:t>
          </a:r>
          <a:r>
            <a:rPr lang="en-GB" sz="2800" dirty="0" err="1" smtClean="0"/>
            <a:t>carismatico</a:t>
          </a:r>
          <a:r>
            <a:rPr lang="en-GB" sz="2800" dirty="0" smtClean="0"/>
            <a:t> è la </a:t>
          </a:r>
          <a:r>
            <a:rPr lang="en-GB" sz="2800" dirty="0" err="1" smtClean="0"/>
            <a:t>dimensione</a:t>
          </a:r>
          <a:r>
            <a:rPr lang="en-GB" sz="2800" dirty="0" smtClean="0"/>
            <a:t> </a:t>
          </a:r>
          <a:r>
            <a:rPr lang="en-GB" sz="2800" dirty="0" err="1" smtClean="0"/>
            <a:t>della</a:t>
          </a:r>
          <a:r>
            <a:rPr lang="en-GB" sz="2800" dirty="0" smtClean="0"/>
            <a:t> </a:t>
          </a:r>
          <a:r>
            <a:rPr lang="en-GB" sz="2800" i="1" dirty="0" err="1" smtClean="0">
              <a:effectLst>
                <a:outerShdw blurRad="38100" dist="38100" dir="2700000" algn="tl">
                  <a:srgbClr val="000000">
                    <a:alpha val="43137"/>
                  </a:srgbClr>
                </a:outerShdw>
              </a:effectLst>
            </a:rPr>
            <a:t>reciprocità</a:t>
          </a:r>
          <a:endParaRPr lang="it-IT" sz="2800" dirty="0">
            <a:effectLst>
              <a:outerShdw blurRad="38100" dist="38100" dir="2700000" algn="tl">
                <a:srgbClr val="000000">
                  <a:alpha val="43137"/>
                </a:srgbClr>
              </a:outerShdw>
            </a:effectLst>
          </a:endParaRPr>
        </a:p>
      </dgm:t>
    </dgm:pt>
    <dgm:pt modelId="{B0317878-3590-4F1F-8B69-24DAC2ABBEAA}" type="parTrans" cxnId="{D15B02BD-9A2B-49F9-8A08-335956BB226A}">
      <dgm:prSet/>
      <dgm:spPr/>
      <dgm:t>
        <a:bodyPr/>
        <a:lstStyle/>
        <a:p>
          <a:endParaRPr lang="it-IT"/>
        </a:p>
      </dgm:t>
    </dgm:pt>
    <dgm:pt modelId="{6EA9B2CF-7D06-42FB-B00A-FDD0FC7BBA27}" type="sibTrans" cxnId="{D15B02BD-9A2B-49F9-8A08-335956BB226A}">
      <dgm:prSet/>
      <dgm:spPr/>
      <dgm:t>
        <a:bodyPr/>
        <a:lstStyle/>
        <a:p>
          <a:endParaRPr lang="it-IT"/>
        </a:p>
      </dgm:t>
    </dgm:pt>
    <dgm:pt modelId="{2C377663-9C95-49EF-80E0-703E9CF090B3}">
      <dgm:prSet phldrT="[Testo]"/>
      <dgm:spPr/>
      <dgm:t>
        <a:bodyPr/>
        <a:lstStyle/>
        <a:p>
          <a:r>
            <a:rPr lang="en-GB" dirty="0" smtClean="0"/>
            <a:t>Le </a:t>
          </a:r>
          <a:r>
            <a:rPr lang="en-GB" dirty="0" err="1" smtClean="0"/>
            <a:t>persone</a:t>
          </a:r>
          <a:r>
            <a:rPr lang="en-GB" dirty="0" smtClean="0"/>
            <a:t> </a:t>
          </a:r>
          <a:r>
            <a:rPr lang="en-GB" dirty="0" err="1" smtClean="0"/>
            <a:t>coinvolte</a:t>
          </a:r>
          <a:r>
            <a:rPr lang="en-GB" dirty="0" smtClean="0"/>
            <a:t> in </a:t>
          </a:r>
          <a:r>
            <a:rPr lang="en-GB" dirty="0" err="1" smtClean="0"/>
            <a:t>questo</a:t>
          </a:r>
          <a:r>
            <a:rPr lang="en-GB" dirty="0" smtClean="0"/>
            <a:t> </a:t>
          </a:r>
          <a:r>
            <a:rPr lang="en-GB" dirty="0" err="1" smtClean="0"/>
            <a:t>tipo</a:t>
          </a:r>
          <a:r>
            <a:rPr lang="en-GB" dirty="0" smtClean="0"/>
            <a:t> </a:t>
          </a:r>
          <a:r>
            <a:rPr lang="en-GB" dirty="0" err="1" smtClean="0"/>
            <a:t>di</a:t>
          </a:r>
          <a:r>
            <a:rPr lang="en-GB" dirty="0" smtClean="0"/>
            <a:t> </a:t>
          </a:r>
          <a:r>
            <a:rPr lang="en-GB" dirty="0" err="1" smtClean="0"/>
            <a:t>esperienze</a:t>
          </a:r>
          <a:r>
            <a:rPr lang="en-GB" dirty="0" smtClean="0"/>
            <a:t> </a:t>
          </a:r>
          <a:r>
            <a:rPr lang="en-GB" dirty="0" err="1" smtClean="0"/>
            <a:t>donano</a:t>
          </a:r>
          <a:r>
            <a:rPr lang="en-GB" dirty="0" smtClean="0"/>
            <a:t> ma </a:t>
          </a:r>
          <a:r>
            <a:rPr lang="en-GB" dirty="0" err="1" smtClean="0"/>
            <a:t>anche</a:t>
          </a:r>
          <a:r>
            <a:rPr lang="en-GB" dirty="0" smtClean="0"/>
            <a:t> </a:t>
          </a:r>
          <a:r>
            <a:rPr lang="en-GB" dirty="0" err="1" smtClean="0"/>
            <a:t>ricevono</a:t>
          </a:r>
          <a:endParaRPr lang="it-IT" dirty="0"/>
        </a:p>
      </dgm:t>
    </dgm:pt>
    <dgm:pt modelId="{734571C5-02E1-415B-AAFE-3AAD176C0671}" type="parTrans" cxnId="{062A6730-D3E0-4E17-9400-CAEDFF99D064}">
      <dgm:prSet/>
      <dgm:spPr/>
      <dgm:t>
        <a:bodyPr/>
        <a:lstStyle/>
        <a:p>
          <a:endParaRPr lang="it-IT"/>
        </a:p>
      </dgm:t>
    </dgm:pt>
    <dgm:pt modelId="{4894F998-820E-4B8B-AB38-8DA3BF81793B}" type="sibTrans" cxnId="{062A6730-D3E0-4E17-9400-CAEDFF99D064}">
      <dgm:prSet/>
      <dgm:spPr/>
      <dgm:t>
        <a:bodyPr/>
        <a:lstStyle/>
        <a:p>
          <a:endParaRPr lang="it-IT"/>
        </a:p>
      </dgm:t>
    </dgm:pt>
    <dgm:pt modelId="{6FE1085D-0E1C-416E-9DB9-745F6E052191}" type="pres">
      <dgm:prSet presAssocID="{1B3D57C2-B6CD-49B8-BF80-187D72E038EB}" presName="diagram" presStyleCnt="0">
        <dgm:presLayoutVars>
          <dgm:dir/>
          <dgm:animLvl val="lvl"/>
          <dgm:resizeHandles val="exact"/>
        </dgm:presLayoutVars>
      </dgm:prSet>
      <dgm:spPr/>
    </dgm:pt>
    <dgm:pt modelId="{4626B313-5B36-4246-826E-7975A1CAC532}" type="pres">
      <dgm:prSet presAssocID="{02C35096-EBFF-401A-B5E3-B998DE7BC9CE}" presName="compNode" presStyleCnt="0"/>
      <dgm:spPr/>
    </dgm:pt>
    <dgm:pt modelId="{E99D9ABE-3163-46DC-988B-C1709A278BD7}" type="pres">
      <dgm:prSet presAssocID="{02C35096-EBFF-401A-B5E3-B998DE7BC9CE}" presName="childRect" presStyleLbl="bgAcc1" presStyleIdx="0" presStyleCnt="2" custScaleX="114092" custScaleY="67514" custLinFactNeighborX="-20" custLinFactNeighborY="1351">
        <dgm:presLayoutVars>
          <dgm:bulletEnabled val="1"/>
        </dgm:presLayoutVars>
      </dgm:prSet>
      <dgm:spPr/>
    </dgm:pt>
    <dgm:pt modelId="{E02EE7E4-269C-44D6-8035-C9703BE93F27}" type="pres">
      <dgm:prSet presAssocID="{02C35096-EBFF-401A-B5E3-B998DE7BC9CE}" presName="parentText" presStyleLbl="node1" presStyleIdx="0" presStyleCnt="0">
        <dgm:presLayoutVars>
          <dgm:chMax val="0"/>
          <dgm:bulletEnabled val="1"/>
        </dgm:presLayoutVars>
      </dgm:prSet>
      <dgm:spPr/>
      <dgm:t>
        <a:bodyPr/>
        <a:lstStyle/>
        <a:p>
          <a:endParaRPr lang="it-IT"/>
        </a:p>
      </dgm:t>
    </dgm:pt>
    <dgm:pt modelId="{D02289DC-586F-47DE-9946-FABB5689AD56}" type="pres">
      <dgm:prSet presAssocID="{02C35096-EBFF-401A-B5E3-B998DE7BC9CE}" presName="parentRect" presStyleLbl="alignNode1" presStyleIdx="0" presStyleCnt="2" custScaleX="111323" custScaleY="300182" custLinFactNeighborX="912" custLinFactNeighborY="-10114"/>
      <dgm:spPr/>
      <dgm:t>
        <a:bodyPr/>
        <a:lstStyle/>
        <a:p>
          <a:endParaRPr lang="it-IT"/>
        </a:p>
      </dgm:t>
    </dgm:pt>
    <dgm:pt modelId="{A03EB37D-FAA9-4FE0-9B15-0260EE719FBB}" type="pres">
      <dgm:prSet presAssocID="{02C35096-EBFF-401A-B5E3-B998DE7BC9CE}" presName="adorn" presStyleLbl="fgAccFollowNode1" presStyleIdx="0" presStyleCnt="2" custLinFactNeighborX="1113" custLinFactNeighborY="2447"/>
      <dgm:spPr>
        <a:blipFill rotWithShape="0">
          <a:blip xmlns:r="http://schemas.openxmlformats.org/officeDocument/2006/relationships" r:embed="rId1"/>
          <a:stretch>
            <a:fillRect/>
          </a:stretch>
        </a:blipFill>
      </dgm:spPr>
    </dgm:pt>
    <dgm:pt modelId="{43AFE8B4-DFBF-4ACC-96EE-7B87BB40EAEF}" type="pres">
      <dgm:prSet presAssocID="{6EA9B2CF-7D06-42FB-B00A-FDD0FC7BBA27}" presName="sibTrans" presStyleLbl="sibTrans2D1" presStyleIdx="0" presStyleCnt="0"/>
      <dgm:spPr/>
      <dgm:t>
        <a:bodyPr/>
        <a:lstStyle/>
        <a:p>
          <a:endParaRPr lang="it-IT"/>
        </a:p>
      </dgm:t>
    </dgm:pt>
    <dgm:pt modelId="{22BDA564-93DD-4190-8E20-0CA2F2071A28}" type="pres">
      <dgm:prSet presAssocID="{2C377663-9C95-49EF-80E0-703E9CF090B3}" presName="compNode" presStyleCnt="0"/>
      <dgm:spPr/>
    </dgm:pt>
    <dgm:pt modelId="{9F8040FA-C52D-4005-9F6B-DC440B186E20}" type="pres">
      <dgm:prSet presAssocID="{2C377663-9C95-49EF-80E0-703E9CF090B3}" presName="childRect" presStyleLbl="bgAcc1" presStyleIdx="1" presStyleCnt="2" custScaleX="105136" custScaleY="66831">
        <dgm:presLayoutVars>
          <dgm:bulletEnabled val="1"/>
        </dgm:presLayoutVars>
      </dgm:prSet>
      <dgm:spPr/>
    </dgm:pt>
    <dgm:pt modelId="{8987006B-097E-4FE1-81BE-28CFC24538B3}" type="pres">
      <dgm:prSet presAssocID="{2C377663-9C95-49EF-80E0-703E9CF090B3}" presName="parentText" presStyleLbl="node1" presStyleIdx="0" presStyleCnt="0">
        <dgm:presLayoutVars>
          <dgm:chMax val="0"/>
          <dgm:bulletEnabled val="1"/>
        </dgm:presLayoutVars>
      </dgm:prSet>
      <dgm:spPr/>
      <dgm:t>
        <a:bodyPr/>
        <a:lstStyle/>
        <a:p>
          <a:endParaRPr lang="it-IT"/>
        </a:p>
      </dgm:t>
    </dgm:pt>
    <dgm:pt modelId="{A4A99886-DA6A-4F6A-9602-EEC0C2F53068}" type="pres">
      <dgm:prSet presAssocID="{2C377663-9C95-49EF-80E0-703E9CF090B3}" presName="parentRect" presStyleLbl="alignNode1" presStyleIdx="1" presStyleCnt="2" custScaleX="105272" custScaleY="284285"/>
      <dgm:spPr/>
      <dgm:t>
        <a:bodyPr/>
        <a:lstStyle/>
        <a:p>
          <a:endParaRPr lang="it-IT"/>
        </a:p>
      </dgm:t>
    </dgm:pt>
    <dgm:pt modelId="{C0DAD109-8578-409F-8164-DE75E10F35B2}" type="pres">
      <dgm:prSet presAssocID="{2C377663-9C95-49EF-80E0-703E9CF090B3}" presName="adorn" presStyleLbl="fgAccFollowNode1" presStyleIdx="1" presStyleCnt="2" custLinFactNeighborX="-15329" custLinFactNeighborY="-834"/>
      <dgm:spPr>
        <a:blipFill rotWithShape="0">
          <a:blip xmlns:r="http://schemas.openxmlformats.org/officeDocument/2006/relationships" r:embed="rId2"/>
          <a:stretch>
            <a:fillRect/>
          </a:stretch>
        </a:blipFill>
      </dgm:spPr>
    </dgm:pt>
  </dgm:ptLst>
  <dgm:cxnLst>
    <dgm:cxn modelId="{062A6730-D3E0-4E17-9400-CAEDFF99D064}" srcId="{1B3D57C2-B6CD-49B8-BF80-187D72E038EB}" destId="{2C377663-9C95-49EF-80E0-703E9CF090B3}" srcOrd="1" destOrd="0" parTransId="{734571C5-02E1-415B-AAFE-3AAD176C0671}" sibTransId="{4894F998-820E-4B8B-AB38-8DA3BF81793B}"/>
    <dgm:cxn modelId="{6B7BF12D-F735-2F47-A0AA-207E49379E71}" type="presOf" srcId="{02C35096-EBFF-401A-B5E3-B998DE7BC9CE}" destId="{E02EE7E4-269C-44D6-8035-C9703BE93F27}" srcOrd="0" destOrd="0" presId="urn:microsoft.com/office/officeart/2005/8/layout/bList2#2"/>
    <dgm:cxn modelId="{C2AD6807-BD21-ED48-859A-918C9CBFDF9E}" type="presOf" srcId="{1B3D57C2-B6CD-49B8-BF80-187D72E038EB}" destId="{6FE1085D-0E1C-416E-9DB9-745F6E052191}" srcOrd="0" destOrd="0" presId="urn:microsoft.com/office/officeart/2005/8/layout/bList2#2"/>
    <dgm:cxn modelId="{D15B02BD-9A2B-49F9-8A08-335956BB226A}" srcId="{1B3D57C2-B6CD-49B8-BF80-187D72E038EB}" destId="{02C35096-EBFF-401A-B5E3-B998DE7BC9CE}" srcOrd="0" destOrd="0" parTransId="{B0317878-3590-4F1F-8B69-24DAC2ABBEAA}" sibTransId="{6EA9B2CF-7D06-42FB-B00A-FDD0FC7BBA27}"/>
    <dgm:cxn modelId="{E8C8A426-FA11-B444-A1DB-8CD6A7A65B46}" type="presOf" srcId="{2C377663-9C95-49EF-80E0-703E9CF090B3}" destId="{8987006B-097E-4FE1-81BE-28CFC24538B3}" srcOrd="0" destOrd="0" presId="urn:microsoft.com/office/officeart/2005/8/layout/bList2#2"/>
    <dgm:cxn modelId="{74D6559B-188C-2041-AB1A-4D179CB2FB27}" type="presOf" srcId="{02C35096-EBFF-401A-B5E3-B998DE7BC9CE}" destId="{D02289DC-586F-47DE-9946-FABB5689AD56}" srcOrd="1" destOrd="0" presId="urn:microsoft.com/office/officeart/2005/8/layout/bList2#2"/>
    <dgm:cxn modelId="{078C47AE-766B-7340-8E77-15AE25B1ACC0}" type="presOf" srcId="{2C377663-9C95-49EF-80E0-703E9CF090B3}" destId="{A4A99886-DA6A-4F6A-9602-EEC0C2F53068}" srcOrd="1" destOrd="0" presId="urn:microsoft.com/office/officeart/2005/8/layout/bList2#2"/>
    <dgm:cxn modelId="{356DDC7C-F110-BD45-A3F5-F3191BE80600}" type="presOf" srcId="{6EA9B2CF-7D06-42FB-B00A-FDD0FC7BBA27}" destId="{43AFE8B4-DFBF-4ACC-96EE-7B87BB40EAEF}" srcOrd="0" destOrd="0" presId="urn:microsoft.com/office/officeart/2005/8/layout/bList2#2"/>
    <dgm:cxn modelId="{4E8A869D-EDA8-9F41-9263-A54132C759A9}" type="presParOf" srcId="{6FE1085D-0E1C-416E-9DB9-745F6E052191}" destId="{4626B313-5B36-4246-826E-7975A1CAC532}" srcOrd="0" destOrd="0" presId="urn:microsoft.com/office/officeart/2005/8/layout/bList2#2"/>
    <dgm:cxn modelId="{1EA682D7-569C-8240-A5FA-ACAFC13A1277}" type="presParOf" srcId="{4626B313-5B36-4246-826E-7975A1CAC532}" destId="{E99D9ABE-3163-46DC-988B-C1709A278BD7}" srcOrd="0" destOrd="0" presId="urn:microsoft.com/office/officeart/2005/8/layout/bList2#2"/>
    <dgm:cxn modelId="{AD8EFDEE-F477-334B-B137-6C63774C0107}" type="presParOf" srcId="{4626B313-5B36-4246-826E-7975A1CAC532}" destId="{E02EE7E4-269C-44D6-8035-C9703BE93F27}" srcOrd="1" destOrd="0" presId="urn:microsoft.com/office/officeart/2005/8/layout/bList2#2"/>
    <dgm:cxn modelId="{B3744207-FCDA-514C-AFCE-38E33EE65D1C}" type="presParOf" srcId="{4626B313-5B36-4246-826E-7975A1CAC532}" destId="{D02289DC-586F-47DE-9946-FABB5689AD56}" srcOrd="2" destOrd="0" presId="urn:microsoft.com/office/officeart/2005/8/layout/bList2#2"/>
    <dgm:cxn modelId="{3B609C48-E0C9-314E-B4FF-D71C409E8BD1}" type="presParOf" srcId="{4626B313-5B36-4246-826E-7975A1CAC532}" destId="{A03EB37D-FAA9-4FE0-9B15-0260EE719FBB}" srcOrd="3" destOrd="0" presId="urn:microsoft.com/office/officeart/2005/8/layout/bList2#2"/>
    <dgm:cxn modelId="{633CA4B9-120C-0249-826C-D327D4D3D82C}" type="presParOf" srcId="{6FE1085D-0E1C-416E-9DB9-745F6E052191}" destId="{43AFE8B4-DFBF-4ACC-96EE-7B87BB40EAEF}" srcOrd="1" destOrd="0" presId="urn:microsoft.com/office/officeart/2005/8/layout/bList2#2"/>
    <dgm:cxn modelId="{400E223E-89F0-8E46-9B1D-AE481F22B700}" type="presParOf" srcId="{6FE1085D-0E1C-416E-9DB9-745F6E052191}" destId="{22BDA564-93DD-4190-8E20-0CA2F2071A28}" srcOrd="2" destOrd="0" presId="urn:microsoft.com/office/officeart/2005/8/layout/bList2#2"/>
    <dgm:cxn modelId="{F6BC071A-BFFC-EB40-924C-8E0037B3A60C}" type="presParOf" srcId="{22BDA564-93DD-4190-8E20-0CA2F2071A28}" destId="{9F8040FA-C52D-4005-9F6B-DC440B186E20}" srcOrd="0" destOrd="0" presId="urn:microsoft.com/office/officeart/2005/8/layout/bList2#2"/>
    <dgm:cxn modelId="{AC18A3D0-7332-A24A-890C-8C084F821738}" type="presParOf" srcId="{22BDA564-93DD-4190-8E20-0CA2F2071A28}" destId="{8987006B-097E-4FE1-81BE-28CFC24538B3}" srcOrd="1" destOrd="0" presId="urn:microsoft.com/office/officeart/2005/8/layout/bList2#2"/>
    <dgm:cxn modelId="{A784CD71-4388-CD43-BED1-FC43B11CC69A}" type="presParOf" srcId="{22BDA564-93DD-4190-8E20-0CA2F2071A28}" destId="{A4A99886-DA6A-4F6A-9602-EEC0C2F53068}" srcOrd="2" destOrd="0" presId="urn:microsoft.com/office/officeart/2005/8/layout/bList2#2"/>
    <dgm:cxn modelId="{6BCC4AD0-1899-B643-B573-8F11B1728D73}" type="presParOf" srcId="{22BDA564-93DD-4190-8E20-0CA2F2071A28}" destId="{C0DAD109-8578-409F-8164-DE75E10F35B2}" srcOrd="3" destOrd="0" presId="urn:microsoft.com/office/officeart/2005/8/layout/bList2#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FDCF29-8CA1-4500-AD1D-0894648E52FC}" type="doc">
      <dgm:prSet loTypeId="urn:microsoft.com/office/officeart/2005/8/layout/hProcess11" loCatId="process" qsTypeId="urn:microsoft.com/office/officeart/2005/8/quickstyle/3d2" qsCatId="3D" csTypeId="urn:microsoft.com/office/officeart/2005/8/colors/accent1_4" csCatId="accent1" phldr="1"/>
      <dgm:spPr/>
      <dgm:t>
        <a:bodyPr/>
        <a:lstStyle/>
        <a:p>
          <a:endParaRPr lang="it-IT"/>
        </a:p>
      </dgm:t>
    </dgm:pt>
    <dgm:pt modelId="{00208E0F-020D-460D-89C5-6EFC65D25AC3}">
      <dgm:prSet custT="1"/>
      <dgm:spPr/>
      <dgm:t>
        <a:bodyPr/>
        <a:lstStyle/>
        <a:p>
          <a:pPr rtl="0">
            <a:spcAft>
              <a:spcPts val="0"/>
            </a:spcAft>
          </a:pPr>
          <a:r>
            <a:rPr lang="en-GB" sz="2000" dirty="0" smtClean="0">
              <a:effectLst>
                <a:outerShdw blurRad="38100" dist="38100" dir="2700000" algn="tl">
                  <a:srgbClr val="000000">
                    <a:alpha val="43137"/>
                  </a:srgbClr>
                </a:outerShdw>
              </a:effectLst>
            </a:rPr>
            <a:t>Le </a:t>
          </a:r>
          <a:r>
            <a:rPr lang="en-GB" sz="2000" dirty="0" err="1" smtClean="0">
              <a:effectLst>
                <a:outerShdw blurRad="38100" dist="38100" dir="2700000" algn="tl">
                  <a:srgbClr val="000000">
                    <a:alpha val="43137"/>
                  </a:srgbClr>
                </a:outerShdw>
              </a:effectLst>
            </a:rPr>
            <a:t>esperienze</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che</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nascono</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dal</a:t>
          </a:r>
          <a:r>
            <a:rPr lang="en-GB" sz="2000" dirty="0" smtClean="0">
              <a:effectLst>
                <a:outerShdw blurRad="38100" dist="38100" dir="2700000" algn="tl">
                  <a:srgbClr val="000000">
                    <a:alpha val="43137"/>
                  </a:srgbClr>
                </a:outerShdw>
              </a:effectLst>
            </a:rPr>
            <a:t> </a:t>
          </a:r>
          <a:r>
            <a:rPr lang="en-GB" sz="2000" dirty="0" err="1" smtClean="0">
              <a:solidFill>
                <a:srgbClr val="FF0000"/>
              </a:solidFill>
              <a:effectLst>
                <a:outerShdw blurRad="38100" dist="38100" dir="2700000" algn="tl">
                  <a:srgbClr val="000000">
                    <a:alpha val="43137"/>
                  </a:srgbClr>
                </a:outerShdw>
              </a:effectLst>
            </a:rPr>
            <a:t>carisma</a:t>
          </a:r>
          <a:r>
            <a:rPr lang="en-GB" sz="2000" dirty="0" smtClean="0">
              <a:solidFill>
                <a:srgbClr val="FF0000"/>
              </a:solidFill>
              <a:effectLst>
                <a:outerShdw blurRad="38100" dist="38100" dir="2700000" algn="tl">
                  <a:srgbClr val="000000">
                    <a:alpha val="43137"/>
                  </a:srgbClr>
                </a:outerShdw>
              </a:effectLst>
            </a:rPr>
            <a:t> e </a:t>
          </a:r>
          <a:r>
            <a:rPr lang="en-GB" sz="2000" dirty="0" err="1" smtClean="0">
              <a:solidFill>
                <a:srgbClr val="FF0000"/>
              </a:solidFill>
              <a:effectLst>
                <a:outerShdw blurRad="38100" dist="38100" dir="2700000" algn="tl">
                  <a:srgbClr val="000000">
                    <a:alpha val="43137"/>
                  </a:srgbClr>
                </a:outerShdw>
              </a:effectLst>
            </a:rPr>
            <a:t>dalla</a:t>
          </a:r>
          <a:r>
            <a:rPr lang="en-GB" sz="2000" dirty="0" smtClean="0">
              <a:solidFill>
                <a:srgbClr val="FF0000"/>
              </a:solidFill>
              <a:effectLst>
                <a:outerShdw blurRad="38100" dist="38100" dir="2700000" algn="tl">
                  <a:srgbClr val="000000">
                    <a:alpha val="43137"/>
                  </a:srgbClr>
                </a:outerShdw>
              </a:effectLst>
            </a:rPr>
            <a:t> </a:t>
          </a:r>
          <a:r>
            <a:rPr lang="en-GB" sz="2000" dirty="0" err="1" smtClean="0">
              <a:solidFill>
                <a:srgbClr val="FF0000"/>
              </a:solidFill>
              <a:effectLst>
                <a:outerShdw blurRad="38100" dist="38100" dir="2700000" algn="tl">
                  <a:srgbClr val="000000">
                    <a:alpha val="43137"/>
                  </a:srgbClr>
                </a:outerShdw>
              </a:effectLst>
            </a:rPr>
            <a:t>gratuità</a:t>
          </a:r>
          <a:r>
            <a:rPr lang="en-GB" sz="2000" dirty="0" smtClean="0">
              <a:solidFill>
                <a:srgbClr val="FF0000"/>
              </a:solidFill>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attribuiscono</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naturalmente</a:t>
          </a:r>
          <a:r>
            <a:rPr lang="en-GB" sz="2000" dirty="0" smtClean="0">
              <a:effectLst>
                <a:outerShdw blurRad="38100" dist="38100" dir="2700000" algn="tl">
                  <a:srgbClr val="000000">
                    <a:alpha val="43137"/>
                  </a:srgbClr>
                </a:outerShdw>
              </a:effectLst>
            </a:rPr>
            <a:t> un </a:t>
          </a:r>
          <a:r>
            <a:rPr lang="en-GB" sz="2000" dirty="0" err="1" smtClean="0">
              <a:effectLst>
                <a:outerShdw blurRad="38100" dist="38100" dir="2700000" algn="tl">
                  <a:srgbClr val="000000">
                    <a:alpha val="43137"/>
                  </a:srgbClr>
                </a:outerShdw>
              </a:effectLst>
            </a:rPr>
            <a:t>ruolo</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importante</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alla</a:t>
          </a:r>
          <a:r>
            <a:rPr lang="en-GB" sz="2000" dirty="0" smtClean="0">
              <a:effectLst>
                <a:outerShdw blurRad="38100" dist="38100" dir="2700000" algn="tl">
                  <a:srgbClr val="000000">
                    <a:alpha val="43137"/>
                  </a:srgbClr>
                </a:outerShdw>
              </a:effectLst>
            </a:rPr>
            <a:t> </a:t>
          </a:r>
          <a:r>
            <a:rPr lang="en-GB" sz="2400" b="1" dirty="0" err="1" smtClean="0">
              <a:solidFill>
                <a:srgbClr val="FF0000"/>
              </a:solidFill>
              <a:effectLst>
                <a:outerShdw blurRad="38100" dist="38100" dir="2700000" algn="tl">
                  <a:srgbClr val="000000">
                    <a:alpha val="43137"/>
                  </a:srgbClr>
                </a:outerShdw>
              </a:effectLst>
            </a:rPr>
            <a:t>bellezza</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interessa</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anche</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il</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bello</a:t>
          </a:r>
          <a:r>
            <a:rPr lang="en-GB" sz="2000" dirty="0" smtClean="0">
              <a:effectLst>
                <a:outerShdw blurRad="38100" dist="38100" dir="2700000" algn="tl">
                  <a:srgbClr val="000000">
                    <a:alpha val="43137"/>
                  </a:srgbClr>
                </a:outerShdw>
              </a:effectLst>
            </a:rPr>
            <a:t> </a:t>
          </a:r>
        </a:p>
        <a:p>
          <a:pPr rtl="0">
            <a:spcAft>
              <a:spcPts val="0"/>
            </a:spcAft>
          </a:pPr>
          <a:r>
            <a:rPr lang="en-GB" sz="2000" dirty="0" smtClean="0">
              <a:effectLst>
                <a:outerShdw blurRad="38100" dist="38100" dir="2700000" algn="tl">
                  <a:srgbClr val="000000">
                    <a:alpha val="43137"/>
                  </a:srgbClr>
                </a:outerShdw>
              </a:effectLst>
            </a:rPr>
            <a:t>non solo </a:t>
          </a:r>
          <a:r>
            <a:rPr lang="en-GB" sz="2000" dirty="0" err="1" smtClean="0">
              <a:effectLst>
                <a:outerShdw blurRad="38100" dist="38100" dir="2700000" algn="tl">
                  <a:srgbClr val="000000">
                    <a:alpha val="43137"/>
                  </a:srgbClr>
                </a:outerShdw>
              </a:effectLst>
            </a:rPr>
            <a:t>il</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buono</a:t>
          </a:r>
          <a:r>
            <a:rPr lang="en-GB" sz="2000" dirty="0" smtClean="0">
              <a:effectLst>
                <a:outerShdw blurRad="38100" dist="38100" dir="2700000" algn="tl">
                  <a:srgbClr val="000000">
                    <a:alpha val="43137"/>
                  </a:srgbClr>
                </a:outerShdw>
              </a:effectLst>
            </a:rPr>
            <a:t>. </a:t>
          </a:r>
          <a:endParaRPr lang="it-IT" sz="2000" dirty="0" smtClean="0">
            <a:effectLst>
              <a:outerShdw blurRad="38100" dist="38100" dir="2700000" algn="tl">
                <a:srgbClr val="000000">
                  <a:alpha val="43137"/>
                </a:srgbClr>
              </a:outerShdw>
            </a:effectLst>
          </a:endParaRPr>
        </a:p>
      </dgm:t>
    </dgm:pt>
    <dgm:pt modelId="{4C0E9477-1967-4348-B98B-22806EBC927E}" type="parTrans" cxnId="{CCD5D259-E004-4AE6-A975-BE74C09B7820}">
      <dgm:prSet/>
      <dgm:spPr/>
      <dgm:t>
        <a:bodyPr/>
        <a:lstStyle/>
        <a:p>
          <a:endParaRPr lang="it-IT"/>
        </a:p>
      </dgm:t>
    </dgm:pt>
    <dgm:pt modelId="{7A0A43BA-1761-4055-B95D-5B92F5A9241C}" type="sibTrans" cxnId="{CCD5D259-E004-4AE6-A975-BE74C09B7820}">
      <dgm:prSet/>
      <dgm:spPr/>
      <dgm:t>
        <a:bodyPr/>
        <a:lstStyle/>
        <a:p>
          <a:endParaRPr lang="it-IT"/>
        </a:p>
      </dgm:t>
    </dgm:pt>
    <dgm:pt modelId="{1FA20A82-B94E-476E-B439-1DAB9366D8E4}">
      <dgm:prSet custT="1"/>
      <dgm:spPr/>
      <dgm:t>
        <a:bodyPr/>
        <a:lstStyle/>
        <a:p>
          <a:pPr rtl="0">
            <a:spcAft>
              <a:spcPts val="0"/>
            </a:spcAft>
          </a:pPr>
          <a:r>
            <a:rPr lang="en-GB" sz="2000" dirty="0" smtClean="0">
              <a:effectLst>
                <a:outerShdw blurRad="38100" dist="38100" dir="2700000" algn="tl">
                  <a:srgbClr val="000000">
                    <a:alpha val="43137"/>
                  </a:srgbClr>
                </a:outerShdw>
              </a:effectLst>
            </a:rPr>
            <a:t>In </a:t>
          </a:r>
          <a:r>
            <a:rPr lang="en-GB" sz="2000" dirty="0" err="1" smtClean="0">
              <a:effectLst>
                <a:outerShdw blurRad="38100" dist="38100" dir="2700000" algn="tl">
                  <a:srgbClr val="000000">
                    <a:alpha val="43137"/>
                  </a:srgbClr>
                </a:outerShdw>
              </a:effectLst>
            </a:rPr>
            <a:t>tali</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esperienze</a:t>
          </a:r>
          <a:r>
            <a:rPr lang="en-GB" sz="2000" dirty="0" smtClean="0">
              <a:effectLst>
                <a:outerShdw blurRad="38100" dist="38100" dir="2700000" algn="tl">
                  <a:srgbClr val="000000">
                    <a:alpha val="43137"/>
                  </a:srgbClr>
                </a:outerShdw>
              </a:effectLst>
            </a:rPr>
            <a:t> non </a:t>
          </a:r>
          <a:r>
            <a:rPr lang="en-GB" sz="2000" dirty="0" err="1" smtClean="0">
              <a:effectLst>
                <a:outerShdw blurRad="38100" dist="38100" dir="2700000" algn="tl">
                  <a:srgbClr val="000000">
                    <a:alpha val="43137"/>
                  </a:srgbClr>
                </a:outerShdw>
              </a:effectLst>
            </a:rPr>
            <a:t>ci</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si</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accontenta</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di</a:t>
          </a:r>
          <a:r>
            <a:rPr lang="en-GB" sz="2000" dirty="0" smtClean="0">
              <a:effectLst>
                <a:outerShdw blurRad="38100" dist="38100" dir="2700000" algn="tl">
                  <a:srgbClr val="000000">
                    <a:alpha val="43137"/>
                  </a:srgbClr>
                </a:outerShdw>
              </a:effectLst>
            </a:rPr>
            <a:t> fare le </a:t>
          </a:r>
          <a:r>
            <a:rPr lang="en-GB" sz="2000" dirty="0" err="1" smtClean="0">
              <a:effectLst>
                <a:outerShdw blurRad="38100" dist="38100" dir="2700000" algn="tl">
                  <a:srgbClr val="000000">
                    <a:alpha val="43137"/>
                  </a:srgbClr>
                </a:outerShdw>
              </a:effectLst>
            </a:rPr>
            <a:t>cose</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bene</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si</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vuole</a:t>
          </a:r>
          <a:r>
            <a:rPr lang="en-GB" sz="2000" dirty="0" smtClean="0">
              <a:effectLst>
                <a:outerShdw blurRad="38100" dist="38100" dir="2700000" algn="tl">
                  <a:srgbClr val="000000">
                    <a:alpha val="43137"/>
                  </a:srgbClr>
                </a:outerShdw>
              </a:effectLst>
            </a:rPr>
            <a:t> </a:t>
          </a:r>
          <a:r>
            <a:rPr lang="en-GB" sz="2000" dirty="0" err="1" smtClean="0">
              <a:effectLst>
                <a:outerShdw blurRad="38100" dist="38100" dir="2700000" algn="tl">
                  <a:srgbClr val="000000">
                    <a:alpha val="43137"/>
                  </a:srgbClr>
                </a:outerShdw>
              </a:effectLst>
            </a:rPr>
            <a:t>farle</a:t>
          </a:r>
          <a:r>
            <a:rPr lang="en-GB" sz="2000" dirty="0" smtClean="0">
              <a:effectLst>
                <a:outerShdw blurRad="38100" dist="38100" dir="2700000" algn="tl">
                  <a:srgbClr val="000000">
                    <a:alpha val="43137"/>
                  </a:srgbClr>
                </a:outerShdw>
              </a:effectLst>
            </a:rPr>
            <a:t> </a:t>
          </a:r>
        </a:p>
        <a:p>
          <a:pPr rtl="0">
            <a:spcAft>
              <a:spcPts val="0"/>
            </a:spcAft>
          </a:pPr>
          <a:r>
            <a:rPr lang="en-GB" sz="2000" dirty="0" err="1" smtClean="0">
              <a:effectLst>
                <a:outerShdw blurRad="38100" dist="38100" dir="2700000" algn="tl">
                  <a:srgbClr val="000000">
                    <a:alpha val="43137"/>
                  </a:srgbClr>
                </a:outerShdw>
              </a:effectLst>
            </a:rPr>
            <a:t>anche</a:t>
          </a:r>
          <a:r>
            <a:rPr lang="en-GB" sz="2000" dirty="0" smtClean="0">
              <a:effectLst>
                <a:outerShdw blurRad="38100" dist="38100" dir="2700000" algn="tl">
                  <a:srgbClr val="000000">
                    <a:alpha val="43137"/>
                  </a:srgbClr>
                </a:outerShdw>
              </a:effectLst>
            </a:rPr>
            <a:t> </a:t>
          </a:r>
          <a:r>
            <a:rPr lang="en-GB" sz="2000" b="1" dirty="0" smtClean="0">
              <a:solidFill>
                <a:srgbClr val="FF0000"/>
              </a:solidFill>
              <a:effectLst>
                <a:outerShdw blurRad="38100" dist="38100" dir="2700000" algn="tl">
                  <a:srgbClr val="000000">
                    <a:alpha val="43137"/>
                  </a:srgbClr>
                </a:outerShdw>
              </a:effectLst>
            </a:rPr>
            <a:t>“belle”</a:t>
          </a:r>
          <a:endParaRPr lang="it-IT" sz="2000" b="1" dirty="0">
            <a:solidFill>
              <a:srgbClr val="FF0000"/>
            </a:solidFill>
            <a:effectLst>
              <a:outerShdw blurRad="38100" dist="38100" dir="2700000" algn="tl">
                <a:srgbClr val="000000">
                  <a:alpha val="43137"/>
                </a:srgbClr>
              </a:outerShdw>
            </a:effectLst>
          </a:endParaRPr>
        </a:p>
      </dgm:t>
    </dgm:pt>
    <dgm:pt modelId="{A5497720-2D5F-4EF2-963F-FCC5ECDA3B42}" type="parTrans" cxnId="{3D98D4A4-D5CE-4EA8-A5C8-67170B88AE57}">
      <dgm:prSet/>
      <dgm:spPr/>
      <dgm:t>
        <a:bodyPr/>
        <a:lstStyle/>
        <a:p>
          <a:endParaRPr lang="it-IT"/>
        </a:p>
      </dgm:t>
    </dgm:pt>
    <dgm:pt modelId="{6DC85446-ABB7-4A64-95D1-1FBFBFB93138}" type="sibTrans" cxnId="{3D98D4A4-D5CE-4EA8-A5C8-67170B88AE57}">
      <dgm:prSet/>
      <dgm:spPr/>
      <dgm:t>
        <a:bodyPr/>
        <a:lstStyle/>
        <a:p>
          <a:endParaRPr lang="it-IT"/>
        </a:p>
      </dgm:t>
    </dgm:pt>
    <dgm:pt modelId="{57BC9E2B-43A6-4324-9C8F-13AAD7A4D652}" type="pres">
      <dgm:prSet presAssocID="{72FDCF29-8CA1-4500-AD1D-0894648E52FC}" presName="Name0" presStyleCnt="0">
        <dgm:presLayoutVars>
          <dgm:dir/>
          <dgm:resizeHandles val="exact"/>
        </dgm:presLayoutVars>
      </dgm:prSet>
      <dgm:spPr/>
      <dgm:t>
        <a:bodyPr/>
        <a:lstStyle/>
        <a:p>
          <a:endParaRPr lang="it-IT"/>
        </a:p>
      </dgm:t>
    </dgm:pt>
    <dgm:pt modelId="{166376EF-4D29-425B-8F27-D88573978291}" type="pres">
      <dgm:prSet presAssocID="{72FDCF29-8CA1-4500-AD1D-0894648E52FC}" presName="arrow" presStyleLbl="bgShp" presStyleIdx="0" presStyleCnt="1" custLinFactNeighborX="2239" custLinFactNeighborY="6169"/>
      <dgm:spPr>
        <a:gradFill rotWithShape="0">
          <a:gsLst>
            <a:gs pos="0">
              <a:srgbClr val="FFF200"/>
            </a:gs>
            <a:gs pos="45000">
              <a:srgbClr val="FF7A00"/>
            </a:gs>
            <a:gs pos="70000">
              <a:srgbClr val="FF0300"/>
            </a:gs>
            <a:gs pos="100000">
              <a:srgbClr val="4D0808"/>
            </a:gs>
          </a:gsLst>
          <a:lin ang="16200000" scaled="0"/>
        </a:gradFill>
        <a:effectLst>
          <a:outerShdw blurRad="228600" dist="50800" dir="6060000" sx="99000" sy="99000" algn="ctr" rotWithShape="0">
            <a:schemeClr val="accent6">
              <a:lumMod val="75000"/>
            </a:schemeClr>
          </a:outerShdw>
        </a:effectLst>
        <a:scene3d>
          <a:camera prst="orthographicFront">
            <a:rot lat="0" lon="1200000" rev="0"/>
          </a:camera>
          <a:lightRig rig="threePt" dir="t">
            <a:rot lat="0" lon="0" rev="7500000"/>
          </a:lightRig>
        </a:scene3d>
        <a:sp3d z="-152400" extrusionH="63500" prstMaterial="matte">
          <a:bevelT w="144450" h="6350" prst="relaxedInset"/>
          <a:contourClr>
            <a:schemeClr val="bg1"/>
          </a:contourClr>
        </a:sp3d>
      </dgm:spPr>
    </dgm:pt>
    <dgm:pt modelId="{0618BA00-8A20-48C1-84C8-0E9B3533A3C4}" type="pres">
      <dgm:prSet presAssocID="{72FDCF29-8CA1-4500-AD1D-0894648E52FC}" presName="points" presStyleCnt="0"/>
      <dgm:spPr/>
    </dgm:pt>
    <dgm:pt modelId="{22464C23-1A57-44ED-8171-7321D0C9237E}" type="pres">
      <dgm:prSet presAssocID="{00208E0F-020D-460D-89C5-6EFC65D25AC3}" presName="compositeA" presStyleCnt="0"/>
      <dgm:spPr/>
    </dgm:pt>
    <dgm:pt modelId="{776C8765-5BB3-4FA5-B883-0428D8E0676F}" type="pres">
      <dgm:prSet presAssocID="{00208E0F-020D-460D-89C5-6EFC65D25AC3}" presName="textA" presStyleLbl="revTx" presStyleIdx="0" presStyleCnt="2" custScaleX="427998" custLinFactNeighborX="19475" custLinFactNeighborY="9868">
        <dgm:presLayoutVars>
          <dgm:bulletEnabled val="1"/>
        </dgm:presLayoutVars>
      </dgm:prSet>
      <dgm:spPr/>
      <dgm:t>
        <a:bodyPr/>
        <a:lstStyle/>
        <a:p>
          <a:endParaRPr lang="it-IT"/>
        </a:p>
      </dgm:t>
    </dgm:pt>
    <dgm:pt modelId="{4370842E-73FA-4972-A1B0-6CEF8BA0D2F5}" type="pres">
      <dgm:prSet presAssocID="{00208E0F-020D-460D-89C5-6EFC65D25AC3}" presName="circleA" presStyleLbl="node1" presStyleIdx="0" presStyleCnt="2" custLinFactNeighborX="-75703" custLinFactNeighborY="30520"/>
      <dgm:spPr/>
    </dgm:pt>
    <dgm:pt modelId="{C0B38476-344F-4BE8-AC67-DB8877748C9F}" type="pres">
      <dgm:prSet presAssocID="{00208E0F-020D-460D-89C5-6EFC65D25AC3}" presName="spaceA" presStyleCnt="0"/>
      <dgm:spPr/>
    </dgm:pt>
    <dgm:pt modelId="{CEA9AFEB-4EB2-4FD8-BF63-79FCB4FE7691}" type="pres">
      <dgm:prSet presAssocID="{7A0A43BA-1761-4055-B95D-5B92F5A9241C}" presName="space" presStyleCnt="0"/>
      <dgm:spPr/>
    </dgm:pt>
    <dgm:pt modelId="{908743AE-7142-4D99-9310-ED062118EBCA}" type="pres">
      <dgm:prSet presAssocID="{1FA20A82-B94E-476E-B439-1DAB9366D8E4}" presName="compositeB" presStyleCnt="0"/>
      <dgm:spPr/>
    </dgm:pt>
    <dgm:pt modelId="{9AD56BFC-F8D7-4B85-B70C-7B83FD74B0D9}" type="pres">
      <dgm:prSet presAssocID="{1FA20A82-B94E-476E-B439-1DAB9366D8E4}" presName="textB" presStyleLbl="revTx" presStyleIdx="1" presStyleCnt="2" custScaleX="346391" custScaleY="61039" custLinFactNeighborX="-12898" custLinFactNeighborY="-13636">
        <dgm:presLayoutVars>
          <dgm:bulletEnabled val="1"/>
        </dgm:presLayoutVars>
      </dgm:prSet>
      <dgm:spPr/>
      <dgm:t>
        <a:bodyPr/>
        <a:lstStyle/>
        <a:p>
          <a:endParaRPr lang="it-IT"/>
        </a:p>
      </dgm:t>
    </dgm:pt>
    <dgm:pt modelId="{4905EB56-0157-4A75-BEBB-0ECA5D12D94A}" type="pres">
      <dgm:prSet presAssocID="{1FA20A82-B94E-476E-B439-1DAB9366D8E4}" presName="circleB" presStyleLbl="node1" presStyleIdx="1" presStyleCnt="2" custLinFactNeighborX="-11895" custLinFactNeighborY="-8441"/>
      <dgm:spPr/>
    </dgm:pt>
    <dgm:pt modelId="{98B98EA9-F611-43B5-909B-667B564173D2}" type="pres">
      <dgm:prSet presAssocID="{1FA20A82-B94E-476E-B439-1DAB9366D8E4}" presName="spaceB" presStyleCnt="0"/>
      <dgm:spPr/>
    </dgm:pt>
  </dgm:ptLst>
  <dgm:cxnLst>
    <dgm:cxn modelId="{CCD5D259-E004-4AE6-A975-BE74C09B7820}" srcId="{72FDCF29-8CA1-4500-AD1D-0894648E52FC}" destId="{00208E0F-020D-460D-89C5-6EFC65D25AC3}" srcOrd="0" destOrd="0" parTransId="{4C0E9477-1967-4348-B98B-22806EBC927E}" sibTransId="{7A0A43BA-1761-4055-B95D-5B92F5A9241C}"/>
    <dgm:cxn modelId="{7C5E3A22-76D4-A948-9424-9AD53C5CDAC0}" type="presOf" srcId="{1FA20A82-B94E-476E-B439-1DAB9366D8E4}" destId="{9AD56BFC-F8D7-4B85-B70C-7B83FD74B0D9}" srcOrd="0" destOrd="0" presId="urn:microsoft.com/office/officeart/2005/8/layout/hProcess11"/>
    <dgm:cxn modelId="{FF8BC679-0003-5548-924E-060B0204841D}" type="presOf" srcId="{00208E0F-020D-460D-89C5-6EFC65D25AC3}" destId="{776C8765-5BB3-4FA5-B883-0428D8E0676F}" srcOrd="0" destOrd="0" presId="urn:microsoft.com/office/officeart/2005/8/layout/hProcess11"/>
    <dgm:cxn modelId="{3D98D4A4-D5CE-4EA8-A5C8-67170B88AE57}" srcId="{72FDCF29-8CA1-4500-AD1D-0894648E52FC}" destId="{1FA20A82-B94E-476E-B439-1DAB9366D8E4}" srcOrd="1" destOrd="0" parTransId="{A5497720-2D5F-4EF2-963F-FCC5ECDA3B42}" sibTransId="{6DC85446-ABB7-4A64-95D1-1FBFBFB93138}"/>
    <dgm:cxn modelId="{A976F0B9-3695-424A-A192-A72DFF053840}" type="presOf" srcId="{72FDCF29-8CA1-4500-AD1D-0894648E52FC}" destId="{57BC9E2B-43A6-4324-9C8F-13AAD7A4D652}" srcOrd="0" destOrd="0" presId="urn:microsoft.com/office/officeart/2005/8/layout/hProcess11"/>
    <dgm:cxn modelId="{1C57A606-80CD-284D-AC48-809B59DE5CE5}" type="presParOf" srcId="{57BC9E2B-43A6-4324-9C8F-13AAD7A4D652}" destId="{166376EF-4D29-425B-8F27-D88573978291}" srcOrd="0" destOrd="0" presId="urn:microsoft.com/office/officeart/2005/8/layout/hProcess11"/>
    <dgm:cxn modelId="{7F59261C-29AA-7C49-9216-C5CF84E22E72}" type="presParOf" srcId="{57BC9E2B-43A6-4324-9C8F-13AAD7A4D652}" destId="{0618BA00-8A20-48C1-84C8-0E9B3533A3C4}" srcOrd="1" destOrd="0" presId="urn:microsoft.com/office/officeart/2005/8/layout/hProcess11"/>
    <dgm:cxn modelId="{C0ED0D1E-9D02-7A4E-8505-2AA5EEFD08CC}" type="presParOf" srcId="{0618BA00-8A20-48C1-84C8-0E9B3533A3C4}" destId="{22464C23-1A57-44ED-8171-7321D0C9237E}" srcOrd="0" destOrd="0" presId="urn:microsoft.com/office/officeart/2005/8/layout/hProcess11"/>
    <dgm:cxn modelId="{B41C9E7B-000B-4249-B6CD-3524B1B551E3}" type="presParOf" srcId="{22464C23-1A57-44ED-8171-7321D0C9237E}" destId="{776C8765-5BB3-4FA5-B883-0428D8E0676F}" srcOrd="0" destOrd="0" presId="urn:microsoft.com/office/officeart/2005/8/layout/hProcess11"/>
    <dgm:cxn modelId="{CD6FB6BE-4A13-1542-B583-D1843050214D}" type="presParOf" srcId="{22464C23-1A57-44ED-8171-7321D0C9237E}" destId="{4370842E-73FA-4972-A1B0-6CEF8BA0D2F5}" srcOrd="1" destOrd="0" presId="urn:microsoft.com/office/officeart/2005/8/layout/hProcess11"/>
    <dgm:cxn modelId="{D972F1EF-D38C-B842-B2A8-ED83AE00CA85}" type="presParOf" srcId="{22464C23-1A57-44ED-8171-7321D0C9237E}" destId="{C0B38476-344F-4BE8-AC67-DB8877748C9F}" srcOrd="2" destOrd="0" presId="urn:microsoft.com/office/officeart/2005/8/layout/hProcess11"/>
    <dgm:cxn modelId="{83824176-C091-E74D-8B69-420BCFE5DF24}" type="presParOf" srcId="{0618BA00-8A20-48C1-84C8-0E9B3533A3C4}" destId="{CEA9AFEB-4EB2-4FD8-BF63-79FCB4FE7691}" srcOrd="1" destOrd="0" presId="urn:microsoft.com/office/officeart/2005/8/layout/hProcess11"/>
    <dgm:cxn modelId="{C0630357-EB42-AA41-8335-2D82C9AC6CD1}" type="presParOf" srcId="{0618BA00-8A20-48C1-84C8-0E9B3533A3C4}" destId="{908743AE-7142-4D99-9310-ED062118EBCA}" srcOrd="2" destOrd="0" presId="urn:microsoft.com/office/officeart/2005/8/layout/hProcess11"/>
    <dgm:cxn modelId="{A9C3C0D3-A257-5744-968A-D5F7B0DE2F0B}" type="presParOf" srcId="{908743AE-7142-4D99-9310-ED062118EBCA}" destId="{9AD56BFC-F8D7-4B85-B70C-7B83FD74B0D9}" srcOrd="0" destOrd="0" presId="urn:microsoft.com/office/officeart/2005/8/layout/hProcess11"/>
    <dgm:cxn modelId="{BA07355A-8063-FF4A-A4D1-5417EDD673D9}" type="presParOf" srcId="{908743AE-7142-4D99-9310-ED062118EBCA}" destId="{4905EB56-0157-4A75-BEBB-0ECA5D12D94A}" srcOrd="1" destOrd="0" presId="urn:microsoft.com/office/officeart/2005/8/layout/hProcess11"/>
    <dgm:cxn modelId="{3DE3DEAD-4047-D746-9EF1-FBC0A3C54619}" type="presParOf" srcId="{908743AE-7142-4D99-9310-ED062118EBCA}" destId="{98B98EA9-F611-43B5-909B-667B564173D2}"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6A6AE8-EE1C-4888-B451-E5D0234FBE19}" type="doc">
      <dgm:prSet loTypeId="urn:microsoft.com/office/officeart/2005/8/layout/hList7#2" loCatId="list" qsTypeId="urn:microsoft.com/office/officeart/2005/8/quickstyle/3D1" qsCatId="3D" csTypeId="urn:microsoft.com/office/officeart/2005/8/colors/colorful4" csCatId="colorful" phldr="1"/>
      <dgm:spPr/>
      <dgm:t>
        <a:bodyPr/>
        <a:lstStyle/>
        <a:p>
          <a:endParaRPr lang="it-IT"/>
        </a:p>
      </dgm:t>
    </dgm:pt>
    <dgm:pt modelId="{BDF41894-2256-4F5E-917F-2BCCCA58A8A9}">
      <dgm:prSet custT="1"/>
      <dgm:spPr/>
      <dgm:t>
        <a:bodyPr/>
        <a:lstStyle/>
        <a:p>
          <a:pPr rtl="0"/>
          <a:r>
            <a:rPr lang="en-GB" sz="1800" b="1" dirty="0" smtClean="0">
              <a:effectLst>
                <a:outerShdw blurRad="38100" dist="38100" dir="2700000" algn="tl">
                  <a:srgbClr val="000000">
                    <a:alpha val="43137"/>
                  </a:srgbClr>
                </a:outerShdw>
              </a:effectLst>
            </a:rPr>
            <a:t>«</a:t>
          </a:r>
          <a:r>
            <a:rPr lang="en-GB" sz="1800" b="1" dirty="0" err="1" smtClean="0">
              <a:effectLst>
                <a:outerShdw blurRad="38100" dist="38100" dir="2700000" algn="tl">
                  <a:srgbClr val="000000">
                    <a:alpha val="43137"/>
                  </a:srgbClr>
                </a:outerShdw>
              </a:effectLst>
            </a:rPr>
            <a:t>nella</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mia</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clinica</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vorrei</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assumere</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parrucchieri</a:t>
          </a:r>
          <a:r>
            <a:rPr lang="en-GB" sz="1800" b="1" dirty="0" smtClean="0">
              <a:effectLst>
                <a:outerShdw blurRad="38100" dist="38100" dir="2700000" algn="tl">
                  <a:srgbClr val="000000">
                    <a:alpha val="43137"/>
                  </a:srgbClr>
                </a:outerShdw>
              </a:effectLst>
            </a:rPr>
            <a:t> per le </a:t>
          </a:r>
          <a:r>
            <a:rPr lang="en-GB" sz="1800" b="1" dirty="0" err="1" smtClean="0">
              <a:effectLst>
                <a:outerShdw blurRad="38100" dist="38100" dir="2700000" algn="tl">
                  <a:srgbClr val="000000">
                    <a:alpha val="43137"/>
                  </a:srgbClr>
                </a:outerShdw>
              </a:effectLst>
            </a:rPr>
            <a:t>pazienti</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i</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migliori</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cuochi</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che</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preparino</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pranzi</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buoni</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serviti</a:t>
          </a:r>
          <a:r>
            <a:rPr lang="en-GB" sz="1800" b="1" dirty="0" smtClean="0">
              <a:effectLst>
                <a:outerShdw blurRad="38100" dist="38100" dir="2700000" algn="tl">
                  <a:srgbClr val="000000">
                    <a:alpha val="43137"/>
                  </a:srgbClr>
                </a:outerShdw>
              </a:effectLst>
            </a:rPr>
            <a:t> in </a:t>
          </a:r>
          <a:r>
            <a:rPr lang="en-GB" sz="1800" b="1" dirty="0" err="1" smtClean="0">
              <a:effectLst>
                <a:outerShdw blurRad="38100" dist="38100" dir="2700000" algn="tl">
                  <a:srgbClr val="000000">
                    <a:alpha val="43137"/>
                  </a:srgbClr>
                </a:outerShdw>
              </a:effectLst>
            </a:rPr>
            <a:t>modo</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bello</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nelle</a:t>
          </a:r>
          <a:r>
            <a:rPr lang="en-GB" sz="1800" b="1" dirty="0" smtClean="0">
              <a:effectLst>
                <a:outerShdw blurRad="38100" dist="38100" dir="2700000" algn="tl">
                  <a:srgbClr val="000000">
                    <a:alpha val="43137"/>
                  </a:srgbClr>
                </a:outerShdw>
              </a:effectLst>
            </a:rPr>
            <a:t> </a:t>
          </a:r>
          <a:r>
            <a:rPr lang="en-GB" sz="1800" b="1" dirty="0" err="1" smtClean="0">
              <a:effectLst>
                <a:outerShdw blurRad="38100" dist="38100" dir="2700000" algn="tl">
                  <a:srgbClr val="000000">
                    <a:alpha val="43137"/>
                  </a:srgbClr>
                </a:outerShdw>
              </a:effectLst>
            </a:rPr>
            <a:t>corsie</a:t>
          </a:r>
          <a:r>
            <a:rPr lang="en-GB" sz="1800" b="1" dirty="0" smtClean="0">
              <a:effectLst>
                <a:outerShdw blurRad="38100" dist="38100" dir="2700000" algn="tl">
                  <a:srgbClr val="000000">
                    <a:alpha val="43137"/>
                  </a:srgbClr>
                </a:outerShdw>
              </a:effectLst>
            </a:rPr>
            <a:t>. </a:t>
          </a:r>
          <a:r>
            <a:rPr lang="en-GB" sz="2000" b="1" dirty="0" err="1" smtClean="0">
              <a:effectLst>
                <a:outerShdw blurRad="38100" dist="38100" dir="2700000" algn="tl">
                  <a:srgbClr val="000000">
                    <a:alpha val="43137"/>
                  </a:srgbClr>
                </a:outerShdw>
              </a:effectLst>
            </a:rPr>
            <a:t>Perché</a:t>
          </a:r>
          <a:r>
            <a:rPr lang="en-GB" sz="2000" b="1" dirty="0" smtClean="0">
              <a:effectLst>
                <a:outerShdw blurRad="38100" dist="38100" dir="2700000" algn="tl">
                  <a:srgbClr val="000000">
                    <a:alpha val="43137"/>
                  </a:srgbClr>
                </a:outerShdw>
              </a:effectLst>
            </a:rPr>
            <a:t> non </a:t>
          </a:r>
          <a:r>
            <a:rPr lang="en-GB" sz="2000" b="1" dirty="0" err="1" smtClean="0">
              <a:effectLst>
                <a:outerShdw blurRad="38100" dist="38100" dir="2700000" algn="tl">
                  <a:srgbClr val="000000">
                    <a:alpha val="43137"/>
                  </a:srgbClr>
                </a:outerShdw>
              </a:effectLst>
            </a:rPr>
            <a:t>si</a:t>
          </a:r>
          <a:r>
            <a:rPr lang="en-GB" sz="2000" b="1" dirty="0" smtClean="0">
              <a:effectLst>
                <a:outerShdw blurRad="38100" dist="38100" dir="2700000" algn="tl">
                  <a:srgbClr val="000000">
                    <a:alpha val="43137"/>
                  </a:srgbClr>
                </a:outerShdw>
              </a:effectLst>
            </a:rPr>
            <a:t> </a:t>
          </a:r>
          <a:r>
            <a:rPr lang="en-GB" sz="2000" b="1" dirty="0" err="1" smtClean="0">
              <a:effectLst>
                <a:outerShdw blurRad="38100" dist="38100" dir="2700000" algn="tl">
                  <a:srgbClr val="000000">
                    <a:alpha val="43137"/>
                  </a:srgbClr>
                </a:outerShdw>
              </a:effectLst>
            </a:rPr>
            <a:t>guarisce</a:t>
          </a:r>
          <a:r>
            <a:rPr lang="en-GB" sz="2000" b="1" dirty="0" smtClean="0">
              <a:effectLst>
                <a:outerShdw blurRad="38100" dist="38100" dir="2700000" algn="tl">
                  <a:srgbClr val="000000">
                    <a:alpha val="43137"/>
                  </a:srgbClr>
                </a:outerShdw>
              </a:effectLst>
            </a:rPr>
            <a:t> </a:t>
          </a:r>
          <a:r>
            <a:rPr lang="en-GB" sz="2000" b="1" dirty="0" err="1" smtClean="0">
              <a:effectLst>
                <a:outerShdw blurRad="38100" dist="38100" dir="2700000" algn="tl">
                  <a:srgbClr val="000000">
                    <a:alpha val="43137"/>
                  </a:srgbClr>
                </a:outerShdw>
              </a:effectLst>
            </a:rPr>
            <a:t>mai</a:t>
          </a:r>
          <a:r>
            <a:rPr lang="en-GB" sz="2000" b="1" dirty="0" smtClean="0">
              <a:effectLst>
                <a:outerShdw blurRad="38100" dist="38100" dir="2700000" algn="tl">
                  <a:srgbClr val="000000">
                    <a:alpha val="43137"/>
                  </a:srgbClr>
                </a:outerShdw>
              </a:effectLst>
            </a:rPr>
            <a:t> del </a:t>
          </a:r>
          <a:r>
            <a:rPr lang="en-GB" sz="2000" b="1" dirty="0" err="1" smtClean="0">
              <a:effectLst>
                <a:outerShdw blurRad="38100" dist="38100" dir="2700000" algn="tl">
                  <a:srgbClr val="000000">
                    <a:alpha val="43137"/>
                  </a:srgbClr>
                </a:outerShdw>
              </a:effectLst>
            </a:rPr>
            <a:t>tutto</a:t>
          </a:r>
          <a:r>
            <a:rPr lang="en-GB" sz="2000" b="1" dirty="0" smtClean="0">
              <a:effectLst>
                <a:outerShdw blurRad="38100" dist="38100" dir="2700000" algn="tl">
                  <a:srgbClr val="000000">
                    <a:alpha val="43137"/>
                  </a:srgbClr>
                </a:outerShdw>
              </a:effectLst>
            </a:rPr>
            <a:t> in </a:t>
          </a:r>
          <a:r>
            <a:rPr lang="en-GB" sz="2000" b="1" dirty="0" err="1" smtClean="0">
              <a:effectLst>
                <a:outerShdw blurRad="38100" dist="38100" dir="2700000" algn="tl">
                  <a:srgbClr val="000000">
                    <a:alpha val="43137"/>
                  </a:srgbClr>
                </a:outerShdw>
              </a:effectLst>
            </a:rPr>
            <a:t>luoghi</a:t>
          </a:r>
          <a:r>
            <a:rPr lang="en-GB" sz="2000" b="1" dirty="0" smtClean="0">
              <a:effectLst>
                <a:outerShdw blurRad="38100" dist="38100" dir="2700000" algn="tl">
                  <a:srgbClr val="000000">
                    <a:alpha val="43137"/>
                  </a:srgbClr>
                </a:outerShdw>
              </a:effectLst>
            </a:rPr>
            <a:t> </a:t>
          </a:r>
          <a:r>
            <a:rPr lang="en-GB" sz="2000" b="1" dirty="0" err="1" smtClean="0">
              <a:effectLst>
                <a:outerShdw blurRad="38100" dist="38100" dir="2700000" algn="tl">
                  <a:srgbClr val="000000">
                    <a:alpha val="43137"/>
                  </a:srgbClr>
                </a:outerShdw>
              </a:effectLst>
            </a:rPr>
            <a:t>brutti</a:t>
          </a:r>
          <a:r>
            <a:rPr lang="en-GB" sz="2000" b="1" dirty="0" smtClean="0">
              <a:effectLst>
                <a:outerShdw blurRad="38100" dist="38100" dir="2700000" algn="tl">
                  <a:srgbClr val="000000">
                    <a:alpha val="43137"/>
                  </a:srgbClr>
                </a:outerShdw>
              </a:effectLst>
            </a:rPr>
            <a:t> e con </a:t>
          </a:r>
          <a:r>
            <a:rPr lang="en-GB" sz="2000" b="1" dirty="0" err="1" smtClean="0">
              <a:effectLst>
                <a:outerShdw blurRad="38100" dist="38100" dir="2700000" algn="tl">
                  <a:srgbClr val="000000">
                    <a:alpha val="43137"/>
                  </a:srgbClr>
                </a:outerShdw>
              </a:effectLst>
            </a:rPr>
            <a:t>cibo</a:t>
          </a:r>
          <a:r>
            <a:rPr lang="en-GB" sz="2000" b="1" dirty="0" smtClean="0">
              <a:effectLst>
                <a:outerShdw blurRad="38100" dist="38100" dir="2700000" algn="tl">
                  <a:srgbClr val="000000">
                    <a:alpha val="43137"/>
                  </a:srgbClr>
                </a:outerShdw>
              </a:effectLst>
            </a:rPr>
            <a:t> </a:t>
          </a:r>
          <a:r>
            <a:rPr lang="en-GB" sz="2000" b="1" dirty="0" err="1" smtClean="0">
              <a:effectLst>
                <a:outerShdw blurRad="38100" dist="38100" dir="2700000" algn="tl">
                  <a:srgbClr val="000000">
                    <a:alpha val="43137"/>
                  </a:srgbClr>
                </a:outerShdw>
              </a:effectLst>
            </a:rPr>
            <a:t>offerto</a:t>
          </a:r>
          <a:r>
            <a:rPr lang="en-GB" sz="2000" b="1" dirty="0" smtClean="0">
              <a:effectLst>
                <a:outerShdw blurRad="38100" dist="38100" dir="2700000" algn="tl">
                  <a:srgbClr val="000000">
                    <a:alpha val="43137"/>
                  </a:srgbClr>
                </a:outerShdw>
              </a:effectLst>
            </a:rPr>
            <a:t> in </a:t>
          </a:r>
          <a:r>
            <a:rPr lang="en-GB" sz="2000" b="1" dirty="0" err="1" smtClean="0">
              <a:effectLst>
                <a:outerShdw blurRad="38100" dist="38100" dir="2700000" algn="tl">
                  <a:srgbClr val="000000">
                    <a:alpha val="43137"/>
                  </a:srgbClr>
                </a:outerShdw>
              </a:effectLst>
            </a:rPr>
            <a:t>modo</a:t>
          </a:r>
          <a:r>
            <a:rPr lang="en-GB" sz="2000" b="1" dirty="0" smtClean="0">
              <a:effectLst>
                <a:outerShdw blurRad="38100" dist="38100" dir="2700000" algn="tl">
                  <a:srgbClr val="000000">
                    <a:alpha val="43137"/>
                  </a:srgbClr>
                </a:outerShdw>
              </a:effectLst>
            </a:rPr>
            <a:t> </a:t>
          </a:r>
          <a:r>
            <a:rPr lang="en-GB" sz="2000" b="1" dirty="0" err="1" smtClean="0">
              <a:effectLst>
                <a:outerShdw blurRad="38100" dist="38100" dir="2700000" algn="tl">
                  <a:srgbClr val="000000">
                    <a:alpha val="43137"/>
                  </a:srgbClr>
                </a:outerShdw>
              </a:effectLst>
            </a:rPr>
            <a:t>sciatto</a:t>
          </a:r>
          <a:r>
            <a:rPr lang="en-GB" sz="2000" b="1" dirty="0" smtClean="0">
              <a:effectLst>
                <a:outerShdw blurRad="38100" dist="38100" dir="2700000" algn="tl">
                  <a:srgbClr val="000000">
                    <a:alpha val="43137"/>
                  </a:srgbClr>
                </a:outerShdw>
              </a:effectLst>
            </a:rPr>
            <a:t>».</a:t>
          </a:r>
          <a:endParaRPr lang="it-IT" sz="2000" b="1" dirty="0">
            <a:effectLst>
              <a:outerShdw blurRad="38100" dist="38100" dir="2700000" algn="tl">
                <a:srgbClr val="000000">
                  <a:alpha val="43137"/>
                </a:srgbClr>
              </a:outerShdw>
            </a:effectLst>
          </a:endParaRPr>
        </a:p>
      </dgm:t>
    </dgm:pt>
    <dgm:pt modelId="{2026F646-6DB3-415A-88F2-667C2E8C8A83}" type="parTrans" cxnId="{0861AD75-FDFC-4CEA-A572-40918B360BD4}">
      <dgm:prSet/>
      <dgm:spPr/>
      <dgm:t>
        <a:bodyPr/>
        <a:lstStyle/>
        <a:p>
          <a:endParaRPr lang="it-IT"/>
        </a:p>
      </dgm:t>
    </dgm:pt>
    <dgm:pt modelId="{28370456-397D-4943-A846-A67D428B7516}" type="sibTrans" cxnId="{0861AD75-FDFC-4CEA-A572-40918B360BD4}">
      <dgm:prSet/>
      <dgm:spPr/>
      <dgm:t>
        <a:bodyPr/>
        <a:lstStyle/>
        <a:p>
          <a:endParaRPr lang="it-IT"/>
        </a:p>
      </dgm:t>
    </dgm:pt>
    <dgm:pt modelId="{9A9CA62E-6446-4EE0-86CD-55C41EEB6726}">
      <dgm:prSet/>
      <dgm:spPr/>
      <dgm:t>
        <a:bodyPr/>
        <a:lstStyle/>
        <a:p>
          <a:pPr rtl="0"/>
          <a:r>
            <a:rPr lang="en-GB" dirty="0" smtClean="0"/>
            <a:t>Si </a:t>
          </a:r>
          <a:r>
            <a:rPr lang="en-GB" dirty="0" err="1" smtClean="0"/>
            <a:t>muore</a:t>
          </a:r>
          <a:r>
            <a:rPr lang="en-GB" dirty="0" smtClean="0"/>
            <a:t> </a:t>
          </a:r>
          <a:r>
            <a:rPr lang="en-GB" dirty="0" err="1" smtClean="0"/>
            <a:t>anche</a:t>
          </a:r>
          <a:r>
            <a:rPr lang="en-GB" dirty="0" smtClean="0"/>
            <a:t> </a:t>
          </a:r>
          <a:r>
            <a:rPr lang="en-GB" dirty="0" err="1" smtClean="0"/>
            <a:t>di</a:t>
          </a:r>
          <a:r>
            <a:rPr lang="en-GB" dirty="0" smtClean="0"/>
            <a:t> “</a:t>
          </a:r>
          <a:r>
            <a:rPr lang="en-GB" dirty="0" err="1" smtClean="0"/>
            <a:t>bruttezza</a:t>
          </a:r>
          <a:r>
            <a:rPr lang="en-GB" dirty="0" smtClean="0"/>
            <a:t>”</a:t>
          </a:r>
          <a:endParaRPr lang="en-GB" dirty="0"/>
        </a:p>
      </dgm:t>
    </dgm:pt>
    <dgm:pt modelId="{E501C704-E654-4DE8-A23C-0C3B2CC14C78}" type="parTrans" cxnId="{C077F39E-4432-480D-83F2-DFDA58512E62}">
      <dgm:prSet/>
      <dgm:spPr/>
      <dgm:t>
        <a:bodyPr/>
        <a:lstStyle/>
        <a:p>
          <a:endParaRPr lang="it-IT"/>
        </a:p>
      </dgm:t>
    </dgm:pt>
    <dgm:pt modelId="{61265674-71E8-4D28-AACE-4FE057E1E4B3}" type="sibTrans" cxnId="{C077F39E-4432-480D-83F2-DFDA58512E62}">
      <dgm:prSet/>
      <dgm:spPr/>
      <dgm:t>
        <a:bodyPr/>
        <a:lstStyle/>
        <a:p>
          <a:endParaRPr lang="it-IT"/>
        </a:p>
      </dgm:t>
    </dgm:pt>
    <dgm:pt modelId="{18799484-F4B2-4AA2-9AEC-AB265E1218A9}" type="pres">
      <dgm:prSet presAssocID="{0C6A6AE8-EE1C-4888-B451-E5D0234FBE19}" presName="Name0" presStyleCnt="0">
        <dgm:presLayoutVars>
          <dgm:dir/>
          <dgm:resizeHandles val="exact"/>
        </dgm:presLayoutVars>
      </dgm:prSet>
      <dgm:spPr/>
      <dgm:t>
        <a:bodyPr/>
        <a:lstStyle/>
        <a:p>
          <a:endParaRPr lang="it-IT"/>
        </a:p>
      </dgm:t>
    </dgm:pt>
    <dgm:pt modelId="{5CF32605-CA31-4523-B16E-F73AC4A33DB5}" type="pres">
      <dgm:prSet presAssocID="{0C6A6AE8-EE1C-4888-B451-E5D0234FBE19}" presName="fgShape" presStyleLbl="fgShp" presStyleIdx="0" presStyleCnt="1" custLinFactNeighborX="747" custLinFactNeighborY="23744"/>
      <dgm:spPr/>
      <dgm:t>
        <a:bodyPr/>
        <a:lstStyle/>
        <a:p>
          <a:endParaRPr lang="it-IT"/>
        </a:p>
      </dgm:t>
    </dgm:pt>
    <dgm:pt modelId="{6D7EEF11-E3B7-48C0-B7AA-BF9E1B78C937}" type="pres">
      <dgm:prSet presAssocID="{0C6A6AE8-EE1C-4888-B451-E5D0234FBE19}" presName="linComp" presStyleCnt="0"/>
      <dgm:spPr/>
      <dgm:t>
        <a:bodyPr/>
        <a:lstStyle/>
        <a:p>
          <a:endParaRPr lang="it-IT"/>
        </a:p>
      </dgm:t>
    </dgm:pt>
    <dgm:pt modelId="{8DA83E6D-A3FC-4A42-98BE-C0F1052822A0}" type="pres">
      <dgm:prSet presAssocID="{BDF41894-2256-4F5E-917F-2BCCCA58A8A9}" presName="compNode" presStyleCnt="0"/>
      <dgm:spPr/>
      <dgm:t>
        <a:bodyPr/>
        <a:lstStyle/>
        <a:p>
          <a:endParaRPr lang="it-IT"/>
        </a:p>
      </dgm:t>
    </dgm:pt>
    <dgm:pt modelId="{4140A87A-AE10-4307-9C61-2BDBD5666117}" type="pres">
      <dgm:prSet presAssocID="{BDF41894-2256-4F5E-917F-2BCCCA58A8A9}" presName="bkgdShape" presStyleLbl="node1" presStyleIdx="0" presStyleCnt="2" custLinFactNeighborX="970" custLinFactNeighborY="943"/>
      <dgm:spPr/>
      <dgm:t>
        <a:bodyPr/>
        <a:lstStyle/>
        <a:p>
          <a:endParaRPr lang="it-IT"/>
        </a:p>
      </dgm:t>
    </dgm:pt>
    <dgm:pt modelId="{2A7383DE-B514-45C2-87CD-C9F834E21AF4}" type="pres">
      <dgm:prSet presAssocID="{BDF41894-2256-4F5E-917F-2BCCCA58A8A9}" presName="nodeTx" presStyleLbl="node1" presStyleIdx="0" presStyleCnt="2">
        <dgm:presLayoutVars>
          <dgm:bulletEnabled val="1"/>
        </dgm:presLayoutVars>
      </dgm:prSet>
      <dgm:spPr/>
      <dgm:t>
        <a:bodyPr/>
        <a:lstStyle/>
        <a:p>
          <a:endParaRPr lang="it-IT"/>
        </a:p>
      </dgm:t>
    </dgm:pt>
    <dgm:pt modelId="{6F6BE3BD-5454-479E-A477-4516927E6BF9}" type="pres">
      <dgm:prSet presAssocID="{BDF41894-2256-4F5E-917F-2BCCCA58A8A9}" presName="invisiNode" presStyleLbl="node1" presStyleIdx="0" presStyleCnt="2"/>
      <dgm:spPr/>
      <dgm:t>
        <a:bodyPr/>
        <a:lstStyle/>
        <a:p>
          <a:endParaRPr lang="it-IT"/>
        </a:p>
      </dgm:t>
    </dgm:pt>
    <dgm:pt modelId="{F521A532-85B1-4CD9-AB99-272F6060AA57}" type="pres">
      <dgm:prSet presAssocID="{BDF41894-2256-4F5E-917F-2BCCCA58A8A9}" presName="imagNode" presStyleLbl="fgImgPlace1" presStyleIdx="0" presStyleCnt="2" custLinFactNeighborX="6579" custLinFactNeighborY="-13904"/>
      <dgm:spPr>
        <a:blipFill rotWithShape="0">
          <a:blip xmlns:r="http://schemas.openxmlformats.org/officeDocument/2006/relationships" r:embed="rId1"/>
          <a:stretch>
            <a:fillRect/>
          </a:stretch>
        </a:blipFill>
      </dgm:spPr>
      <dgm:t>
        <a:bodyPr/>
        <a:lstStyle/>
        <a:p>
          <a:endParaRPr lang="it-IT"/>
        </a:p>
      </dgm:t>
    </dgm:pt>
    <dgm:pt modelId="{FF968886-969B-4A0F-9164-F40DA8D5AF4A}" type="pres">
      <dgm:prSet presAssocID="{28370456-397D-4943-A846-A67D428B7516}" presName="sibTrans" presStyleLbl="sibTrans2D1" presStyleIdx="0" presStyleCnt="0"/>
      <dgm:spPr/>
      <dgm:t>
        <a:bodyPr/>
        <a:lstStyle/>
        <a:p>
          <a:endParaRPr lang="it-IT"/>
        </a:p>
      </dgm:t>
    </dgm:pt>
    <dgm:pt modelId="{D600BB1A-086E-4E29-8CED-870938015332}" type="pres">
      <dgm:prSet presAssocID="{9A9CA62E-6446-4EE0-86CD-55C41EEB6726}" presName="compNode" presStyleCnt="0"/>
      <dgm:spPr/>
      <dgm:t>
        <a:bodyPr/>
        <a:lstStyle/>
        <a:p>
          <a:endParaRPr lang="it-IT"/>
        </a:p>
      </dgm:t>
    </dgm:pt>
    <dgm:pt modelId="{F05A9FC6-0B71-456B-83A5-3E313B05F441}" type="pres">
      <dgm:prSet presAssocID="{9A9CA62E-6446-4EE0-86CD-55C41EEB6726}" presName="bkgdShape" presStyleLbl="node1" presStyleIdx="1" presStyleCnt="2"/>
      <dgm:spPr/>
      <dgm:t>
        <a:bodyPr/>
        <a:lstStyle/>
        <a:p>
          <a:endParaRPr lang="it-IT"/>
        </a:p>
      </dgm:t>
    </dgm:pt>
    <dgm:pt modelId="{2845BE4A-6244-406D-8358-57E138D7CBD8}" type="pres">
      <dgm:prSet presAssocID="{9A9CA62E-6446-4EE0-86CD-55C41EEB6726}" presName="nodeTx" presStyleLbl="node1" presStyleIdx="1" presStyleCnt="2">
        <dgm:presLayoutVars>
          <dgm:bulletEnabled val="1"/>
        </dgm:presLayoutVars>
      </dgm:prSet>
      <dgm:spPr/>
      <dgm:t>
        <a:bodyPr/>
        <a:lstStyle/>
        <a:p>
          <a:endParaRPr lang="it-IT"/>
        </a:p>
      </dgm:t>
    </dgm:pt>
    <dgm:pt modelId="{6A87B0EE-BFEC-4863-931C-0C46DF162696}" type="pres">
      <dgm:prSet presAssocID="{9A9CA62E-6446-4EE0-86CD-55C41EEB6726}" presName="invisiNode" presStyleLbl="node1" presStyleIdx="1" presStyleCnt="2"/>
      <dgm:spPr/>
      <dgm:t>
        <a:bodyPr/>
        <a:lstStyle/>
        <a:p>
          <a:endParaRPr lang="it-IT"/>
        </a:p>
      </dgm:t>
    </dgm:pt>
    <dgm:pt modelId="{54C75181-C3A1-4038-ABF8-F5DB1AF91F43}" type="pres">
      <dgm:prSet presAssocID="{9A9CA62E-6446-4EE0-86CD-55C41EEB6726}" presName="imagNode" presStyleLbl="fgImgPlace1" presStyleIdx="1" presStyleCnt="2" custLinFactNeighborX="-1194" custLinFactNeighborY="-18018"/>
      <dgm:spPr>
        <a:blipFill rotWithShape="0">
          <a:blip xmlns:r="http://schemas.openxmlformats.org/officeDocument/2006/relationships" r:embed="rId2"/>
          <a:stretch>
            <a:fillRect/>
          </a:stretch>
        </a:blipFill>
      </dgm:spPr>
      <dgm:t>
        <a:bodyPr/>
        <a:lstStyle/>
        <a:p>
          <a:endParaRPr lang="it-IT"/>
        </a:p>
      </dgm:t>
    </dgm:pt>
  </dgm:ptLst>
  <dgm:cxnLst>
    <dgm:cxn modelId="{0861AD75-FDFC-4CEA-A572-40918B360BD4}" srcId="{0C6A6AE8-EE1C-4888-B451-E5D0234FBE19}" destId="{BDF41894-2256-4F5E-917F-2BCCCA58A8A9}" srcOrd="0" destOrd="0" parTransId="{2026F646-6DB3-415A-88F2-667C2E8C8A83}" sibTransId="{28370456-397D-4943-A846-A67D428B7516}"/>
    <dgm:cxn modelId="{E74CD46B-0CBB-0941-BC28-75DA1DCEDC25}" type="presOf" srcId="{9A9CA62E-6446-4EE0-86CD-55C41EEB6726}" destId="{F05A9FC6-0B71-456B-83A5-3E313B05F441}" srcOrd="0" destOrd="0" presId="urn:microsoft.com/office/officeart/2005/8/layout/hList7#2"/>
    <dgm:cxn modelId="{B9D8E739-B4D5-6C4E-92D3-C77B3E86872F}" type="presOf" srcId="{9A9CA62E-6446-4EE0-86CD-55C41EEB6726}" destId="{2845BE4A-6244-406D-8358-57E138D7CBD8}" srcOrd="1" destOrd="0" presId="urn:microsoft.com/office/officeart/2005/8/layout/hList7#2"/>
    <dgm:cxn modelId="{7A9B70E5-7897-EC44-A38D-668C52D61926}" type="presOf" srcId="{28370456-397D-4943-A846-A67D428B7516}" destId="{FF968886-969B-4A0F-9164-F40DA8D5AF4A}" srcOrd="0" destOrd="0" presId="urn:microsoft.com/office/officeart/2005/8/layout/hList7#2"/>
    <dgm:cxn modelId="{3AEC19CB-DCEE-A043-A9EE-A9ED4E5B8CAC}" type="presOf" srcId="{0C6A6AE8-EE1C-4888-B451-E5D0234FBE19}" destId="{18799484-F4B2-4AA2-9AEC-AB265E1218A9}" srcOrd="0" destOrd="0" presId="urn:microsoft.com/office/officeart/2005/8/layout/hList7#2"/>
    <dgm:cxn modelId="{C077F39E-4432-480D-83F2-DFDA58512E62}" srcId="{0C6A6AE8-EE1C-4888-B451-E5D0234FBE19}" destId="{9A9CA62E-6446-4EE0-86CD-55C41EEB6726}" srcOrd="1" destOrd="0" parTransId="{E501C704-E654-4DE8-A23C-0C3B2CC14C78}" sibTransId="{61265674-71E8-4D28-AACE-4FE057E1E4B3}"/>
    <dgm:cxn modelId="{6D79243F-12E8-F040-854E-075EE6607655}" type="presOf" srcId="{BDF41894-2256-4F5E-917F-2BCCCA58A8A9}" destId="{2A7383DE-B514-45C2-87CD-C9F834E21AF4}" srcOrd="1" destOrd="0" presId="urn:microsoft.com/office/officeart/2005/8/layout/hList7#2"/>
    <dgm:cxn modelId="{348F4FC5-34E0-5643-8F5F-E5DA5E462C3D}" type="presOf" srcId="{BDF41894-2256-4F5E-917F-2BCCCA58A8A9}" destId="{4140A87A-AE10-4307-9C61-2BDBD5666117}" srcOrd="0" destOrd="0" presId="urn:microsoft.com/office/officeart/2005/8/layout/hList7#2"/>
    <dgm:cxn modelId="{6DECC2C4-56B4-5B46-80CF-FEB6278E612A}" type="presParOf" srcId="{18799484-F4B2-4AA2-9AEC-AB265E1218A9}" destId="{5CF32605-CA31-4523-B16E-F73AC4A33DB5}" srcOrd="0" destOrd="0" presId="urn:microsoft.com/office/officeart/2005/8/layout/hList7#2"/>
    <dgm:cxn modelId="{9B82C83B-2B44-8645-A4F6-8C7610959E9F}" type="presParOf" srcId="{18799484-F4B2-4AA2-9AEC-AB265E1218A9}" destId="{6D7EEF11-E3B7-48C0-B7AA-BF9E1B78C937}" srcOrd="1" destOrd="0" presId="urn:microsoft.com/office/officeart/2005/8/layout/hList7#2"/>
    <dgm:cxn modelId="{926F7CA1-3E30-BB4E-95FE-BDA0228CBF23}" type="presParOf" srcId="{6D7EEF11-E3B7-48C0-B7AA-BF9E1B78C937}" destId="{8DA83E6D-A3FC-4A42-98BE-C0F1052822A0}" srcOrd="0" destOrd="0" presId="urn:microsoft.com/office/officeart/2005/8/layout/hList7#2"/>
    <dgm:cxn modelId="{405B832C-7571-094A-9FA7-CB29F2555DA9}" type="presParOf" srcId="{8DA83E6D-A3FC-4A42-98BE-C0F1052822A0}" destId="{4140A87A-AE10-4307-9C61-2BDBD5666117}" srcOrd="0" destOrd="0" presId="urn:microsoft.com/office/officeart/2005/8/layout/hList7#2"/>
    <dgm:cxn modelId="{1986585B-A584-A84F-AC6F-936DCC54E18B}" type="presParOf" srcId="{8DA83E6D-A3FC-4A42-98BE-C0F1052822A0}" destId="{2A7383DE-B514-45C2-87CD-C9F834E21AF4}" srcOrd="1" destOrd="0" presId="urn:microsoft.com/office/officeart/2005/8/layout/hList7#2"/>
    <dgm:cxn modelId="{8AA35DF7-0E2D-2D47-91C5-59259E3DDEFD}" type="presParOf" srcId="{8DA83E6D-A3FC-4A42-98BE-C0F1052822A0}" destId="{6F6BE3BD-5454-479E-A477-4516927E6BF9}" srcOrd="2" destOrd="0" presId="urn:microsoft.com/office/officeart/2005/8/layout/hList7#2"/>
    <dgm:cxn modelId="{4AE824E9-735C-0647-BF13-17FA4EDA2DBA}" type="presParOf" srcId="{8DA83E6D-A3FC-4A42-98BE-C0F1052822A0}" destId="{F521A532-85B1-4CD9-AB99-272F6060AA57}" srcOrd="3" destOrd="0" presId="urn:microsoft.com/office/officeart/2005/8/layout/hList7#2"/>
    <dgm:cxn modelId="{41BC5441-F45E-AE46-807A-D254EB9A44AC}" type="presParOf" srcId="{6D7EEF11-E3B7-48C0-B7AA-BF9E1B78C937}" destId="{FF968886-969B-4A0F-9164-F40DA8D5AF4A}" srcOrd="1" destOrd="0" presId="urn:microsoft.com/office/officeart/2005/8/layout/hList7#2"/>
    <dgm:cxn modelId="{A72536E1-5CDA-5041-842E-9FFB2A74C1A6}" type="presParOf" srcId="{6D7EEF11-E3B7-48C0-B7AA-BF9E1B78C937}" destId="{D600BB1A-086E-4E29-8CED-870938015332}" srcOrd="2" destOrd="0" presId="urn:microsoft.com/office/officeart/2005/8/layout/hList7#2"/>
    <dgm:cxn modelId="{1CB38702-737C-A647-9D98-0A251AF9E056}" type="presParOf" srcId="{D600BB1A-086E-4E29-8CED-870938015332}" destId="{F05A9FC6-0B71-456B-83A5-3E313B05F441}" srcOrd="0" destOrd="0" presId="urn:microsoft.com/office/officeart/2005/8/layout/hList7#2"/>
    <dgm:cxn modelId="{EA8C9197-90CC-E147-9D53-5AD0888950AD}" type="presParOf" srcId="{D600BB1A-086E-4E29-8CED-870938015332}" destId="{2845BE4A-6244-406D-8358-57E138D7CBD8}" srcOrd="1" destOrd="0" presId="urn:microsoft.com/office/officeart/2005/8/layout/hList7#2"/>
    <dgm:cxn modelId="{788C9BBF-862F-214A-AC4F-15770A1DD95D}" type="presParOf" srcId="{D600BB1A-086E-4E29-8CED-870938015332}" destId="{6A87B0EE-BFEC-4863-931C-0C46DF162696}" srcOrd="2" destOrd="0" presId="urn:microsoft.com/office/officeart/2005/8/layout/hList7#2"/>
    <dgm:cxn modelId="{69E984BB-27DC-744D-931C-D5D21BB1B1C8}" type="presParOf" srcId="{D600BB1A-086E-4E29-8CED-870938015332}" destId="{54C75181-C3A1-4038-ABF8-F5DB1AF91F43}" srcOrd="3" destOrd="0" presId="urn:microsoft.com/office/officeart/2005/8/layout/hList7#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75846B-18F1-466F-8F1D-E615CC5BC1B1}">
      <dsp:nvSpPr>
        <dsp:cNvPr id="0" name=""/>
        <dsp:cNvSpPr/>
      </dsp:nvSpPr>
      <dsp:spPr>
        <a:xfrm rot="21300000">
          <a:off x="2026953" y="799341"/>
          <a:ext cx="4590091" cy="401580"/>
        </a:xfrm>
        <a:prstGeom prst="mathMinus">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59A668D-B39C-4424-8445-A2A2D551A5BA}">
      <dsp:nvSpPr>
        <dsp:cNvPr id="0" name=""/>
        <dsp:cNvSpPr/>
      </dsp:nvSpPr>
      <dsp:spPr>
        <a:xfrm>
          <a:off x="1037279" y="100013"/>
          <a:ext cx="2593199" cy="800105"/>
        </a:xfrm>
        <a:prstGeom prst="downArrow">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BAE59BB-5149-43A2-BC98-935FE03E0B87}">
      <dsp:nvSpPr>
        <dsp:cNvPr id="0" name=""/>
        <dsp:cNvSpPr/>
      </dsp:nvSpPr>
      <dsp:spPr>
        <a:xfrm>
          <a:off x="0" y="928692"/>
          <a:ext cx="3520472" cy="84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it-IT" sz="4400" b="1" kern="1200" dirty="0" smtClean="0">
              <a:ln w="11430"/>
              <a:solidFill>
                <a:srgbClr val="FF0000"/>
              </a:solidFill>
              <a:effectLst/>
            </a:rPr>
            <a:t>Carisma</a:t>
          </a:r>
          <a:endParaRPr lang="it-IT" sz="4400" kern="1200" dirty="0">
            <a:solidFill>
              <a:srgbClr val="FF0000"/>
            </a:solidFill>
            <a:effectLst/>
          </a:endParaRPr>
        </a:p>
      </dsp:txBody>
      <dsp:txXfrm>
        <a:off x="0" y="928692"/>
        <a:ext cx="3520472" cy="840110"/>
      </dsp:txXfrm>
    </dsp:sp>
    <dsp:sp modelId="{A9AA53F0-AED9-4ED5-9EF2-A4A08577E0D1}">
      <dsp:nvSpPr>
        <dsp:cNvPr id="0" name=""/>
        <dsp:cNvSpPr/>
      </dsp:nvSpPr>
      <dsp:spPr>
        <a:xfrm>
          <a:off x="5013518" y="1100145"/>
          <a:ext cx="2593199" cy="800105"/>
        </a:xfrm>
        <a:prstGeom prst="upArrow">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1F51CF2-D513-4F08-AD57-45D6CC4B7086}">
      <dsp:nvSpPr>
        <dsp:cNvPr id="0" name=""/>
        <dsp:cNvSpPr/>
      </dsp:nvSpPr>
      <dsp:spPr>
        <a:xfrm>
          <a:off x="5857919" y="142879"/>
          <a:ext cx="2766079" cy="84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it-IT" sz="4400" b="1" i="1" kern="1200" dirty="0" err="1" smtClean="0">
              <a:ln w="11430"/>
              <a:solidFill>
                <a:srgbClr val="FF0000"/>
              </a:solidFill>
              <a:effectLst/>
            </a:rPr>
            <a:t>charis</a:t>
          </a:r>
          <a:endParaRPr lang="it-IT" sz="4400" b="1" i="1" kern="1200" dirty="0" smtClean="0">
            <a:ln w="11430"/>
            <a:solidFill>
              <a:srgbClr val="FF0000"/>
            </a:solidFill>
            <a:effectLst/>
          </a:endParaRPr>
        </a:p>
      </dsp:txBody>
      <dsp:txXfrm>
        <a:off x="5857919" y="142879"/>
        <a:ext cx="2766079" cy="84011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8CF816-8A7C-1744-8CAB-40A0AD69330D}">
      <dsp:nvSpPr>
        <dsp:cNvPr id="0" name=""/>
        <dsp:cNvSpPr/>
      </dsp:nvSpPr>
      <dsp:spPr>
        <a:xfrm>
          <a:off x="1224058" y="399"/>
          <a:ext cx="2546712" cy="1528027"/>
        </a:xfrm>
        <a:prstGeom prst="rect">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it-IT" sz="3000" kern="1200" smtClean="0"/>
            <a:t>La vita è più bella</a:t>
          </a:r>
          <a:endParaRPr lang="it-IT" sz="3000" kern="1200"/>
        </a:p>
      </dsp:txBody>
      <dsp:txXfrm>
        <a:off x="1224058" y="399"/>
        <a:ext cx="2546712" cy="1528027"/>
      </dsp:txXfrm>
    </dsp:sp>
    <dsp:sp modelId="{278C6D15-ED17-DE43-9168-CA3EC4321907}">
      <dsp:nvSpPr>
        <dsp:cNvPr id="0" name=""/>
        <dsp:cNvSpPr/>
      </dsp:nvSpPr>
      <dsp:spPr>
        <a:xfrm>
          <a:off x="4025442" y="399"/>
          <a:ext cx="2546712" cy="1528027"/>
        </a:xfrm>
        <a:prstGeom prst="rect">
          <a:avLst/>
        </a:prstGeom>
        <a:blipFill rotWithShape="0">
          <a:blip xmlns:r="http://schemas.openxmlformats.org/officeDocument/2006/relationships" r:embed="rId1">
            <a:duotone>
              <a:schemeClr val="accent2">
                <a:hueOff val="836446"/>
                <a:satOff val="-10724"/>
                <a:lumOff val="-5588"/>
                <a:alphaOff val="0"/>
                <a:shade val="88000"/>
                <a:lumMod val="88000"/>
              </a:schemeClr>
              <a:schemeClr val="accent2">
                <a:hueOff val="836446"/>
                <a:satOff val="-10724"/>
                <a:lumOff val="-5588"/>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it-IT" sz="3000" kern="1200" smtClean="0"/>
            <a:t>Ma anche più difficile</a:t>
          </a:r>
          <a:endParaRPr lang="it-IT" sz="3000" kern="1200"/>
        </a:p>
      </dsp:txBody>
      <dsp:txXfrm>
        <a:off x="4025442" y="399"/>
        <a:ext cx="2546712" cy="1528027"/>
      </dsp:txXfrm>
    </dsp:sp>
    <dsp:sp modelId="{E83A0AE7-CD9B-434E-A034-FCABB39345EA}">
      <dsp:nvSpPr>
        <dsp:cNvPr id="0" name=""/>
        <dsp:cNvSpPr/>
      </dsp:nvSpPr>
      <dsp:spPr>
        <a:xfrm>
          <a:off x="2624750" y="1783098"/>
          <a:ext cx="2546712" cy="1528027"/>
        </a:xfrm>
        <a:prstGeom prst="rect">
          <a:avLst/>
        </a:prstGeom>
        <a:blipFill rotWithShape="0">
          <a:blip xmlns:r="http://schemas.openxmlformats.org/officeDocument/2006/relationships" r:embed="rId1">
            <a:duotone>
              <a:schemeClr val="accent2">
                <a:hueOff val="1672892"/>
                <a:satOff val="-21449"/>
                <a:lumOff val="-11177"/>
                <a:alphaOff val="0"/>
                <a:shade val="88000"/>
                <a:lumMod val="88000"/>
              </a:schemeClr>
              <a:schemeClr val="accent2">
                <a:hueOff val="1672892"/>
                <a:satOff val="-21449"/>
                <a:lumOff val="-11177"/>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it-IT" sz="3000" kern="1200" smtClean="0"/>
            <a:t>Maggiori possibilità di conflitto</a:t>
          </a:r>
          <a:endParaRPr lang="it-IT" sz="3000" kern="1200"/>
        </a:p>
      </dsp:txBody>
      <dsp:txXfrm>
        <a:off x="2624750" y="1783098"/>
        <a:ext cx="2546712" cy="15280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8C567A-925E-4D5A-A704-0C102148A5B8}">
      <dsp:nvSpPr>
        <dsp:cNvPr id="0" name=""/>
        <dsp:cNvSpPr/>
      </dsp:nvSpPr>
      <dsp:spPr>
        <a:xfrm>
          <a:off x="4081" y="1424"/>
          <a:ext cx="8350083" cy="140204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it-IT" sz="6100" kern="1200" dirty="0" smtClean="0"/>
            <a:t>Dono di </a:t>
          </a:r>
          <a:r>
            <a:rPr lang="it-IT" sz="6100" kern="1200" dirty="0" smtClean="0">
              <a:effectLst>
                <a:outerShdw blurRad="38100" dist="38100" dir="2700000" algn="tl">
                  <a:srgbClr val="000000">
                    <a:alpha val="43137"/>
                  </a:srgbClr>
                </a:outerShdw>
              </a:effectLst>
            </a:rPr>
            <a:t>“occhi diversi”</a:t>
          </a:r>
          <a:endParaRPr lang="it-IT" sz="6100" kern="1200" dirty="0">
            <a:effectLst>
              <a:outerShdw blurRad="38100" dist="38100" dir="2700000" algn="tl">
                <a:srgbClr val="000000">
                  <a:alpha val="43137"/>
                </a:srgbClr>
              </a:outerShdw>
            </a:effectLst>
          </a:endParaRPr>
        </a:p>
      </dsp:txBody>
      <dsp:txXfrm>
        <a:off x="4081" y="1424"/>
        <a:ext cx="8350083" cy="1402040"/>
      </dsp:txXfrm>
    </dsp:sp>
    <dsp:sp modelId="{DD21E1FA-9A72-4164-838A-539F9C85912B}">
      <dsp:nvSpPr>
        <dsp:cNvPr id="0" name=""/>
        <dsp:cNvSpPr/>
      </dsp:nvSpPr>
      <dsp:spPr>
        <a:xfrm>
          <a:off x="4081" y="1549276"/>
          <a:ext cx="8350083" cy="1402040"/>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smtClean="0"/>
            <a:t>Vedere cose </a:t>
          </a:r>
        </a:p>
        <a:p>
          <a:pPr lvl="0" algn="ctr" defTabSz="1422400">
            <a:lnSpc>
              <a:spcPct val="90000"/>
            </a:lnSpc>
            <a:spcBef>
              <a:spcPct val="0"/>
            </a:spcBef>
            <a:spcAft>
              <a:spcPct val="35000"/>
            </a:spcAft>
          </a:pPr>
          <a:r>
            <a:rPr lang="it-IT" sz="3200" kern="1200" dirty="0" smtClean="0"/>
            <a:t>che altri non vedono</a:t>
          </a:r>
          <a:endParaRPr lang="it-IT" sz="3200" kern="1200" dirty="0"/>
        </a:p>
      </dsp:txBody>
      <dsp:txXfrm>
        <a:off x="4081" y="1549276"/>
        <a:ext cx="8350083" cy="1402040"/>
      </dsp:txXfrm>
    </dsp:sp>
    <dsp:sp modelId="{608794FD-D3F4-4467-957B-E58FD51CFC80}">
      <dsp:nvSpPr>
        <dsp:cNvPr id="0" name=""/>
        <dsp:cNvSpPr/>
      </dsp:nvSpPr>
      <dsp:spPr>
        <a:xfrm>
          <a:off x="4081" y="3097129"/>
          <a:ext cx="8350083" cy="1402040"/>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smtClean="0"/>
            <a:t>Vedere un “DONO” in “REALTÀ” </a:t>
          </a:r>
        </a:p>
        <a:p>
          <a:pPr lvl="0" algn="ctr" defTabSz="1422400">
            <a:lnSpc>
              <a:spcPct val="90000"/>
            </a:lnSpc>
            <a:spcBef>
              <a:spcPct val="0"/>
            </a:spcBef>
            <a:spcAft>
              <a:spcPct val="35000"/>
            </a:spcAft>
          </a:pPr>
          <a:r>
            <a:rPr lang="it-IT" sz="3200" kern="1200" dirty="0" smtClean="0"/>
            <a:t>che per gli altri sono solo un “problema”</a:t>
          </a:r>
          <a:endParaRPr lang="it-IT" sz="3200" kern="1200" dirty="0"/>
        </a:p>
      </dsp:txBody>
      <dsp:txXfrm>
        <a:off x="4081" y="3097129"/>
        <a:ext cx="8350083" cy="14020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FB40DC-46E6-3F47-94C7-B8F16A304022}">
      <dsp:nvSpPr>
        <dsp:cNvPr id="0" name=""/>
        <dsp:cNvSpPr/>
      </dsp:nvSpPr>
      <dsp:spPr>
        <a:xfrm>
          <a:off x="1039" y="437979"/>
          <a:ext cx="4052741" cy="3249772"/>
        </a:xfrm>
        <a:prstGeom prst="rect">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it-IT" sz="2300" kern="1200" dirty="0" smtClean="0"/>
            <a:t> i membri più creativi non rientrano all’interno delle regole formali e burocratiche che le istituzioni carismatiche si devono necessariamente dare per sopravvivere; </a:t>
          </a:r>
          <a:endParaRPr lang="it-IT" sz="2300" kern="1200" dirty="0"/>
        </a:p>
      </dsp:txBody>
      <dsp:txXfrm>
        <a:off x="1039" y="437979"/>
        <a:ext cx="4052741" cy="3249772"/>
      </dsp:txXfrm>
    </dsp:sp>
    <dsp:sp modelId="{6281A476-D7EA-1545-AE5D-595AF69A6F0B}">
      <dsp:nvSpPr>
        <dsp:cNvPr id="0" name=""/>
        <dsp:cNvSpPr/>
      </dsp:nvSpPr>
      <dsp:spPr>
        <a:xfrm>
          <a:off x="4459055" y="455378"/>
          <a:ext cx="4052741" cy="3214975"/>
        </a:xfrm>
        <a:prstGeom prst="rect">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it-IT" sz="2300" kern="1200" dirty="0" smtClean="0"/>
            <a:t> la presenza di soggetti creativi e riformatori mette in dubbio la purezza del carisma originario, e quindi scatta nei responsabili di queste comunità l’imperativo morale di “salvare” la purezza e l’ortodossia del carisma, reprimendo le componenti creative.</a:t>
          </a:r>
          <a:endParaRPr lang="it-IT" sz="2300" kern="1200" dirty="0"/>
        </a:p>
      </dsp:txBody>
      <dsp:txXfrm>
        <a:off x="4459055" y="455378"/>
        <a:ext cx="4052741" cy="32149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62CB5F-5E44-43A5-8F16-F62BBDAE9F27}">
      <dsp:nvSpPr>
        <dsp:cNvPr id="0" name=""/>
        <dsp:cNvSpPr/>
      </dsp:nvSpPr>
      <dsp:spPr>
        <a:xfrm>
          <a:off x="5976" y="3360254"/>
          <a:ext cx="2703970" cy="1351985"/>
        </a:xfrm>
        <a:prstGeom prst="roundRect">
          <a:avLst>
            <a:gd name="adj" fmla="val 1000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6000" tIns="15240" rIns="0" bIns="15240" numCol="1" spcCol="1270" anchor="ctr" anchorCtr="0">
          <a:noAutofit/>
        </a:bodyPr>
        <a:lstStyle/>
        <a:p>
          <a:pPr lvl="0" algn="ctr" defTabSz="1066800">
            <a:lnSpc>
              <a:spcPct val="90000"/>
            </a:lnSpc>
            <a:spcBef>
              <a:spcPct val="0"/>
            </a:spcBef>
            <a:spcAft>
              <a:spcPct val="35000"/>
            </a:spcAft>
          </a:pPr>
          <a:r>
            <a:rPr lang="it-IT" sz="2400" b="1" kern="1200" dirty="0" smtClean="0">
              <a:effectLst>
                <a:outerShdw blurRad="38100" dist="38100" dir="2700000" algn="tl">
                  <a:srgbClr val="000000">
                    <a:alpha val="43137"/>
                  </a:srgbClr>
                </a:outerShdw>
              </a:effectLst>
            </a:rPr>
            <a:t>ESPERIENZE CARISMATICHE</a:t>
          </a:r>
          <a:endParaRPr lang="it-IT" sz="2400" b="1" kern="1200" dirty="0">
            <a:effectLst>
              <a:outerShdw blurRad="38100" dist="38100" dir="2700000" algn="tl">
                <a:srgbClr val="000000">
                  <a:alpha val="43137"/>
                </a:srgbClr>
              </a:outerShdw>
            </a:effectLst>
          </a:endParaRPr>
        </a:p>
      </dsp:txBody>
      <dsp:txXfrm>
        <a:off x="5976" y="3360254"/>
        <a:ext cx="2703970" cy="1351985"/>
      </dsp:txXfrm>
    </dsp:sp>
    <dsp:sp modelId="{F365D91D-06B1-47D3-914B-0DA0889895F8}">
      <dsp:nvSpPr>
        <dsp:cNvPr id="0" name=""/>
        <dsp:cNvSpPr/>
      </dsp:nvSpPr>
      <dsp:spPr>
        <a:xfrm rot="19457599">
          <a:off x="2584750" y="3632478"/>
          <a:ext cx="1331979" cy="30146"/>
        </a:xfrm>
        <a:custGeom>
          <a:avLst/>
          <a:gdLst/>
          <a:ahLst/>
          <a:cxnLst/>
          <a:rect l="0" t="0" r="0" b="0"/>
          <a:pathLst>
            <a:path>
              <a:moveTo>
                <a:pt x="0" y="15073"/>
              </a:moveTo>
              <a:lnTo>
                <a:pt x="1331979" y="15073"/>
              </a:lnTo>
            </a:path>
          </a:pathLst>
        </a:custGeom>
        <a:noFill/>
        <a:ln w="1905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9457599">
        <a:off x="3217441" y="3614251"/>
        <a:ext cx="66598" cy="66598"/>
      </dsp:txXfrm>
    </dsp:sp>
    <dsp:sp modelId="{CB9EDB3C-69D8-431E-8B0F-79BC9E6C17DD}">
      <dsp:nvSpPr>
        <dsp:cNvPr id="0" name=""/>
        <dsp:cNvSpPr/>
      </dsp:nvSpPr>
      <dsp:spPr>
        <a:xfrm>
          <a:off x="3791534" y="2582863"/>
          <a:ext cx="2703970" cy="1351985"/>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0"/>
            </a:spcAft>
          </a:pPr>
          <a:r>
            <a:rPr lang="en-GB" sz="1800" b="1" kern="1200" dirty="0" err="1" smtClean="0">
              <a:effectLst>
                <a:outerShdw blurRad="38100" dist="38100" dir="2700000" algn="tl">
                  <a:srgbClr val="000000">
                    <a:alpha val="43137"/>
                  </a:srgbClr>
                </a:outerShdw>
              </a:effectLst>
            </a:rPr>
            <a:t>movente</a:t>
          </a:r>
          <a:r>
            <a:rPr lang="en-GB" sz="1800" b="1" kern="1200" dirty="0" smtClean="0">
              <a:effectLst>
                <a:outerShdw blurRad="38100" dist="38100" dir="2700000" algn="tl">
                  <a:srgbClr val="000000">
                    <a:alpha val="43137"/>
                  </a:srgbClr>
                </a:outerShdw>
              </a:effectLst>
            </a:rPr>
            <a:t> </a:t>
          </a:r>
        </a:p>
        <a:p>
          <a:pPr lvl="0" algn="ctr" defTabSz="800100">
            <a:lnSpc>
              <a:spcPct val="90000"/>
            </a:lnSpc>
            <a:spcBef>
              <a:spcPct val="0"/>
            </a:spcBef>
            <a:spcAft>
              <a:spcPts val="0"/>
            </a:spcAft>
          </a:pPr>
          <a:r>
            <a:rPr lang="en-GB" sz="1800" b="1" kern="1200" dirty="0" smtClean="0">
              <a:effectLst>
                <a:outerShdw blurRad="38100" dist="38100" dir="2700000" algn="tl">
                  <a:srgbClr val="000000">
                    <a:alpha val="43137"/>
                  </a:srgbClr>
                </a:outerShdw>
              </a:effectLst>
            </a:rPr>
            <a:t>non </a:t>
          </a:r>
          <a:r>
            <a:rPr lang="en-GB" sz="1800" b="1" kern="1200" dirty="0" err="1" smtClean="0">
              <a:effectLst>
                <a:outerShdw blurRad="38100" dist="38100" dir="2700000" algn="tl">
                  <a:srgbClr val="000000">
                    <a:alpha val="43137"/>
                  </a:srgbClr>
                </a:outerShdw>
              </a:effectLst>
            </a:rPr>
            <a:t>primariamente</a:t>
          </a:r>
          <a:r>
            <a:rPr lang="en-GB" sz="1800" b="1" kern="1200" dirty="0" smtClean="0">
              <a:effectLst>
                <a:outerShdw blurRad="38100" dist="38100" dir="2700000" algn="tl">
                  <a:srgbClr val="000000">
                    <a:alpha val="43137"/>
                  </a:srgbClr>
                </a:outerShdw>
              </a:effectLst>
            </a:rPr>
            <a:t> </a:t>
          </a:r>
          <a:r>
            <a:rPr lang="en-GB" sz="1800" b="1" i="1" kern="1200" dirty="0" err="1" smtClean="0">
              <a:effectLst>
                <a:outerShdw blurRad="38100" dist="38100" dir="2700000" algn="tl">
                  <a:srgbClr val="000000">
                    <a:alpha val="43137"/>
                  </a:srgbClr>
                </a:outerShdw>
              </a:effectLst>
            </a:rPr>
            <a:t>economico</a:t>
          </a:r>
          <a:endParaRPr lang="it-IT" sz="1800" b="1" i="1" kern="1200" dirty="0">
            <a:effectLst>
              <a:outerShdw blurRad="38100" dist="38100" dir="2700000" algn="tl">
                <a:srgbClr val="000000">
                  <a:alpha val="43137"/>
                </a:srgbClr>
              </a:outerShdw>
            </a:effectLst>
          </a:endParaRPr>
        </a:p>
      </dsp:txBody>
      <dsp:txXfrm>
        <a:off x="3791534" y="2582863"/>
        <a:ext cx="2703970" cy="1351985"/>
      </dsp:txXfrm>
    </dsp:sp>
    <dsp:sp modelId="{68B0801B-76DD-4220-A681-6B1B7CD7F45B}">
      <dsp:nvSpPr>
        <dsp:cNvPr id="0" name=""/>
        <dsp:cNvSpPr/>
      </dsp:nvSpPr>
      <dsp:spPr>
        <a:xfrm>
          <a:off x="6495505" y="3243782"/>
          <a:ext cx="1081588" cy="30146"/>
        </a:xfrm>
        <a:custGeom>
          <a:avLst/>
          <a:gdLst/>
          <a:ahLst/>
          <a:cxnLst/>
          <a:rect l="0" t="0" r="0" b="0"/>
          <a:pathLst>
            <a:path>
              <a:moveTo>
                <a:pt x="0" y="15073"/>
              </a:moveTo>
              <a:lnTo>
                <a:pt x="1081588" y="15073"/>
              </a:lnTo>
            </a:path>
          </a:pathLst>
        </a:custGeom>
        <a:noFill/>
        <a:ln w="1905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7009259" y="3231815"/>
        <a:ext cx="54079" cy="54079"/>
      </dsp:txXfrm>
    </dsp:sp>
    <dsp:sp modelId="{592190C7-04F3-4D78-BF0E-33FD1F203707}">
      <dsp:nvSpPr>
        <dsp:cNvPr id="0" name=""/>
        <dsp:cNvSpPr/>
      </dsp:nvSpPr>
      <dsp:spPr>
        <a:xfrm>
          <a:off x="7577093" y="2582863"/>
          <a:ext cx="2703970" cy="1351985"/>
        </a:xfrm>
        <a:prstGeom prst="roundRect">
          <a:avLst>
            <a:gd name="adj" fmla="val 10000"/>
          </a:avLst>
        </a:prstGeom>
        <a:solidFill>
          <a:schemeClr val="accent5">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smtClean="0">
              <a:effectLst>
                <a:outerShdw blurRad="38100" dist="38100" dir="2700000" algn="tl">
                  <a:srgbClr val="000000">
                    <a:alpha val="43137"/>
                  </a:srgbClr>
                </a:outerShdw>
              </a:effectLst>
            </a:rPr>
            <a:t>“I</a:t>
          </a:r>
          <a:r>
            <a:rPr lang="en-GB" sz="2800" b="1" i="1" kern="1200" smtClean="0">
              <a:effectLst>
                <a:outerShdw blurRad="38100" dist="38100" dir="2700000" algn="tl">
                  <a:srgbClr val="000000">
                    <a:alpha val="43137"/>
                  </a:srgbClr>
                </a:outerShdw>
              </a:effectLst>
            </a:rPr>
            <a:t>DEALE”</a:t>
          </a:r>
          <a:endParaRPr lang="it-IT" sz="2800" b="1" kern="1200" dirty="0">
            <a:effectLst>
              <a:outerShdw blurRad="38100" dist="38100" dir="2700000" algn="tl">
                <a:srgbClr val="000000">
                  <a:alpha val="43137"/>
                </a:srgbClr>
              </a:outerShdw>
            </a:effectLst>
          </a:endParaRPr>
        </a:p>
      </dsp:txBody>
      <dsp:txXfrm>
        <a:off x="7577093" y="2582863"/>
        <a:ext cx="2703970" cy="1351985"/>
      </dsp:txXfrm>
    </dsp:sp>
    <dsp:sp modelId="{2D5048D2-7E3F-45A2-A629-226F9B315F89}">
      <dsp:nvSpPr>
        <dsp:cNvPr id="0" name=""/>
        <dsp:cNvSpPr/>
      </dsp:nvSpPr>
      <dsp:spPr>
        <a:xfrm rot="2142401">
          <a:off x="2584750" y="4409869"/>
          <a:ext cx="1331979" cy="30146"/>
        </a:xfrm>
        <a:custGeom>
          <a:avLst/>
          <a:gdLst/>
          <a:ahLst/>
          <a:cxnLst/>
          <a:rect l="0" t="0" r="0" b="0"/>
          <a:pathLst>
            <a:path>
              <a:moveTo>
                <a:pt x="0" y="15073"/>
              </a:moveTo>
              <a:lnTo>
                <a:pt x="1331979" y="15073"/>
              </a:lnTo>
            </a:path>
          </a:pathLst>
        </a:custGeom>
        <a:noFill/>
        <a:ln w="1905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2142401">
        <a:off x="3217441" y="4391643"/>
        <a:ext cx="66598" cy="66598"/>
      </dsp:txXfrm>
    </dsp:sp>
    <dsp:sp modelId="{1AC286E2-FBF8-4DF4-AE79-BFD5312465E2}">
      <dsp:nvSpPr>
        <dsp:cNvPr id="0" name=""/>
        <dsp:cNvSpPr/>
      </dsp:nvSpPr>
      <dsp:spPr>
        <a:xfrm>
          <a:off x="3791534" y="4137645"/>
          <a:ext cx="2703970" cy="1351985"/>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effectLst>
                <a:outerShdw blurRad="38100" dist="38100" dir="2700000" algn="tl">
                  <a:srgbClr val="000000">
                    <a:alpha val="43137"/>
                  </a:srgbClr>
                </a:outerShdw>
              </a:effectLst>
            </a:rPr>
            <a:t>principio </a:t>
          </a:r>
          <a:r>
            <a:rPr lang="en-GB" sz="1800" b="1" kern="1200" dirty="0" err="1" smtClean="0">
              <a:effectLst>
                <a:outerShdw blurRad="38100" dist="38100" dir="2700000" algn="tl">
                  <a:srgbClr val="000000">
                    <a:alpha val="43137"/>
                  </a:srgbClr>
                </a:outerShdw>
              </a:effectLst>
            </a:rPr>
            <a:t>di</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gratuità</a:t>
          </a:r>
          <a:endParaRPr lang="it-IT" sz="1800" b="1" kern="1200" dirty="0" smtClean="0">
            <a:effectLst>
              <a:outerShdw blurRad="38100" dist="38100" dir="2700000" algn="tl">
                <a:srgbClr val="000000">
                  <a:alpha val="43137"/>
                </a:srgbClr>
              </a:outerShdw>
            </a:effectLst>
          </a:endParaRPr>
        </a:p>
      </dsp:txBody>
      <dsp:txXfrm>
        <a:off x="3791534" y="4137645"/>
        <a:ext cx="2703970" cy="1351985"/>
      </dsp:txXfrm>
    </dsp:sp>
    <dsp:sp modelId="{D0952A58-DA6B-4DDC-8B4A-88DECBFE271A}">
      <dsp:nvSpPr>
        <dsp:cNvPr id="0" name=""/>
        <dsp:cNvSpPr/>
      </dsp:nvSpPr>
      <dsp:spPr>
        <a:xfrm>
          <a:off x="6495505" y="4798565"/>
          <a:ext cx="1081588" cy="30146"/>
        </a:xfrm>
        <a:custGeom>
          <a:avLst/>
          <a:gdLst/>
          <a:ahLst/>
          <a:cxnLst/>
          <a:rect l="0" t="0" r="0" b="0"/>
          <a:pathLst>
            <a:path>
              <a:moveTo>
                <a:pt x="0" y="15073"/>
              </a:moveTo>
              <a:lnTo>
                <a:pt x="1081588" y="15073"/>
              </a:lnTo>
            </a:path>
          </a:pathLst>
        </a:custGeom>
        <a:noFill/>
        <a:ln w="1905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7009259" y="4786598"/>
        <a:ext cx="54079" cy="54079"/>
      </dsp:txXfrm>
    </dsp:sp>
    <dsp:sp modelId="{1F496CD4-2619-493F-8C17-036C0D10C384}">
      <dsp:nvSpPr>
        <dsp:cNvPr id="0" name=""/>
        <dsp:cNvSpPr/>
      </dsp:nvSpPr>
      <dsp:spPr>
        <a:xfrm>
          <a:off x="7577093" y="4137645"/>
          <a:ext cx="2703970" cy="1351985"/>
        </a:xfrm>
        <a:prstGeom prst="roundRect">
          <a:avLst>
            <a:gd name="adj" fmla="val 10000"/>
          </a:avLst>
        </a:prstGeom>
        <a:solidFill>
          <a:schemeClr val="accent5">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i="1" kern="1200" smtClean="0">
              <a:effectLst>
                <a:outerShdw blurRad="38100" dist="38100" dir="2700000" algn="tl">
                  <a:srgbClr val="000000">
                    <a:alpha val="43137"/>
                  </a:srgbClr>
                </a:outerShdw>
              </a:effectLst>
            </a:rPr>
            <a:t>la ragione dell’azione è intrinseca</a:t>
          </a:r>
          <a:endParaRPr lang="it-IT" sz="2400" b="1" i="1" kern="1200" dirty="0" smtClean="0">
            <a:effectLst>
              <a:outerShdw blurRad="38100" dist="38100" dir="2700000" algn="tl">
                <a:srgbClr val="000000">
                  <a:alpha val="43137"/>
                </a:srgbClr>
              </a:outerShdw>
            </a:effectLst>
          </a:endParaRPr>
        </a:p>
      </dsp:txBody>
      <dsp:txXfrm>
        <a:off x="7577093" y="4137645"/>
        <a:ext cx="2703970" cy="13519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B1AAA8-6584-4430-8FFF-42C57B4A080C}">
      <dsp:nvSpPr>
        <dsp:cNvPr id="0" name=""/>
        <dsp:cNvSpPr/>
      </dsp:nvSpPr>
      <dsp:spPr>
        <a:xfrm>
          <a:off x="0" y="0"/>
          <a:ext cx="8358246" cy="2074597"/>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ts val="0"/>
            </a:spcAft>
          </a:pPr>
          <a:r>
            <a:rPr lang="en-GB" sz="2600" kern="1200" dirty="0" smtClean="0"/>
            <a:t>Le </a:t>
          </a:r>
          <a:r>
            <a:rPr lang="en-GB" sz="2600" kern="1200" dirty="0" err="1" smtClean="0"/>
            <a:t>opere</a:t>
          </a:r>
          <a:r>
            <a:rPr lang="en-GB" sz="2600" kern="1200" dirty="0" smtClean="0"/>
            <a:t> di un </a:t>
          </a:r>
          <a:r>
            <a:rPr lang="en-GB" sz="2600" kern="1200" dirty="0" err="1" smtClean="0"/>
            <a:t>carisma</a:t>
          </a:r>
          <a:r>
            <a:rPr lang="en-GB" sz="2600" kern="1200" dirty="0" smtClean="0"/>
            <a:t> </a:t>
          </a:r>
        </a:p>
        <a:p>
          <a:pPr lvl="0" algn="ctr" defTabSz="1155700">
            <a:lnSpc>
              <a:spcPct val="90000"/>
            </a:lnSpc>
            <a:spcBef>
              <a:spcPct val="0"/>
            </a:spcBef>
            <a:spcAft>
              <a:spcPts val="0"/>
            </a:spcAft>
          </a:pPr>
          <a:r>
            <a:rPr lang="en-GB" sz="2600" kern="1200" dirty="0" err="1" smtClean="0"/>
            <a:t>nascono</a:t>
          </a:r>
          <a:r>
            <a:rPr lang="en-GB" sz="2600" kern="1200" dirty="0" smtClean="0"/>
            <a:t> come </a:t>
          </a:r>
          <a:r>
            <a:rPr lang="en-GB" sz="2600" kern="1200" dirty="0" err="1" smtClean="0"/>
            <a:t>risposta</a:t>
          </a:r>
          <a:r>
            <a:rPr lang="en-GB" sz="2600" kern="1200" dirty="0" smtClean="0"/>
            <a:t> </a:t>
          </a:r>
        </a:p>
        <a:p>
          <a:pPr lvl="0" algn="ctr" defTabSz="1155700">
            <a:lnSpc>
              <a:spcPct val="90000"/>
            </a:lnSpc>
            <a:spcBef>
              <a:spcPct val="0"/>
            </a:spcBef>
            <a:spcAft>
              <a:spcPts val="0"/>
            </a:spcAft>
          </a:pPr>
          <a:r>
            <a:rPr lang="en-GB" sz="2600" kern="1200" dirty="0" smtClean="0"/>
            <a:t>a </a:t>
          </a:r>
          <a:r>
            <a:rPr lang="en-GB" sz="2800" i="1" kern="1200" dirty="0" err="1" smtClean="0"/>
            <a:t>bisogni</a:t>
          </a:r>
          <a:r>
            <a:rPr lang="en-GB" sz="2800" i="1" kern="1200" dirty="0" smtClean="0"/>
            <a:t> </a:t>
          </a:r>
          <a:r>
            <a:rPr lang="en-GB" sz="2800" i="1" kern="1200" dirty="0" err="1" smtClean="0"/>
            <a:t>di</a:t>
          </a:r>
          <a:r>
            <a:rPr lang="en-GB" sz="2800" i="1" kern="1200" dirty="0" smtClean="0"/>
            <a:t> </a:t>
          </a:r>
          <a:r>
            <a:rPr lang="en-GB" sz="2800" i="1" kern="1200" dirty="0" err="1" smtClean="0"/>
            <a:t>persone</a:t>
          </a:r>
          <a:r>
            <a:rPr lang="en-GB" sz="2800" i="1" kern="1200" dirty="0" smtClean="0"/>
            <a:t> concrete</a:t>
          </a:r>
          <a:r>
            <a:rPr lang="en-GB" sz="2600" kern="1200" dirty="0" smtClean="0"/>
            <a:t>, </a:t>
          </a:r>
        </a:p>
        <a:p>
          <a:pPr lvl="0" algn="ctr" defTabSz="1155700">
            <a:lnSpc>
              <a:spcPct val="90000"/>
            </a:lnSpc>
            <a:spcBef>
              <a:spcPct val="0"/>
            </a:spcBef>
            <a:spcAft>
              <a:spcPts val="0"/>
            </a:spcAft>
          </a:pPr>
          <a:r>
            <a:rPr lang="en-GB" sz="2600" kern="1200" dirty="0" smtClean="0"/>
            <a:t>non </a:t>
          </a:r>
          <a:r>
            <a:rPr lang="en-GB" sz="2600" kern="1200" dirty="0" err="1" smtClean="0"/>
            <a:t>da</a:t>
          </a:r>
          <a:r>
            <a:rPr lang="en-GB" sz="2600" kern="1200" dirty="0" smtClean="0"/>
            <a:t> </a:t>
          </a:r>
          <a:r>
            <a:rPr lang="en-GB" sz="2600" kern="1200" dirty="0" err="1" smtClean="0"/>
            <a:t>disegni</a:t>
          </a:r>
          <a:r>
            <a:rPr lang="en-GB" sz="2600" kern="1200" dirty="0" smtClean="0"/>
            <a:t> </a:t>
          </a:r>
          <a:r>
            <a:rPr lang="en-GB" sz="2600" kern="1200" dirty="0" err="1" smtClean="0"/>
            <a:t>astratti</a:t>
          </a:r>
          <a:r>
            <a:rPr lang="en-GB" sz="2600" kern="1200" dirty="0" smtClean="0"/>
            <a:t> a </a:t>
          </a:r>
          <a:r>
            <a:rPr lang="en-GB" sz="2600" kern="1200" dirty="0" err="1" smtClean="0"/>
            <a:t>tavolino</a:t>
          </a:r>
          <a:endParaRPr lang="it-IT" sz="2600" kern="1200" dirty="0"/>
        </a:p>
      </dsp:txBody>
      <dsp:txXfrm>
        <a:off x="1879108" y="0"/>
        <a:ext cx="6479137" cy="2074597"/>
      </dsp:txXfrm>
    </dsp:sp>
    <dsp:sp modelId="{8A232B95-83B9-4D9F-BE29-71E72F5DAE0F}">
      <dsp:nvSpPr>
        <dsp:cNvPr id="0" name=""/>
        <dsp:cNvSpPr/>
      </dsp:nvSpPr>
      <dsp:spPr>
        <a:xfrm>
          <a:off x="207459" y="207459"/>
          <a:ext cx="1671649" cy="1659677"/>
        </a:xfrm>
        <a:prstGeom prst="roundRect">
          <a:avLst>
            <a:gd name="adj" fmla="val 10000"/>
          </a:avLst>
        </a:prstGeom>
        <a:solidFill>
          <a:schemeClr val="accent2">
            <a:tint val="50000"/>
            <a:hueOff val="0"/>
            <a:satOff val="0"/>
            <a:lumOff val="0"/>
            <a:alphaOff val="0"/>
          </a:schemeClr>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A19BD074-330E-44D1-A169-20CAA095D5E0}">
      <dsp:nvSpPr>
        <dsp:cNvPr id="0" name=""/>
        <dsp:cNvSpPr/>
      </dsp:nvSpPr>
      <dsp:spPr>
        <a:xfrm>
          <a:off x="0" y="2282056"/>
          <a:ext cx="8358246" cy="2074597"/>
        </a:xfrm>
        <a:prstGeom prst="roundRect">
          <a:avLst>
            <a:gd name="adj" fmla="val 10000"/>
          </a:avLst>
        </a:prstGeom>
        <a:blipFill rotWithShape="0">
          <a:blip xmlns:r="http://schemas.openxmlformats.org/officeDocument/2006/relationships" r:embed="rId1">
            <a:duotone>
              <a:schemeClr val="accent2">
                <a:hueOff val="1672892"/>
                <a:satOff val="-21449"/>
                <a:lumOff val="-11177"/>
                <a:alphaOff val="0"/>
                <a:shade val="88000"/>
                <a:lumMod val="88000"/>
              </a:schemeClr>
              <a:schemeClr val="accent2">
                <a:hueOff val="1672892"/>
                <a:satOff val="-21449"/>
                <a:lumOff val="-11177"/>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err="1" smtClean="0"/>
            <a:t>Sono</a:t>
          </a:r>
          <a:r>
            <a:rPr lang="en-GB" sz="2600" kern="1200" dirty="0" smtClean="0"/>
            <a:t> </a:t>
          </a:r>
          <a:r>
            <a:rPr lang="en-GB" sz="2800" b="1" i="1" kern="1200" dirty="0" err="1" smtClean="0">
              <a:effectLst>
                <a:outerShdw blurRad="38100" dist="38100" dir="2700000" algn="tl">
                  <a:srgbClr val="000000">
                    <a:alpha val="43137"/>
                  </a:srgbClr>
                </a:outerShdw>
              </a:effectLst>
            </a:rPr>
            <a:t>esperienze</a:t>
          </a:r>
          <a:r>
            <a:rPr lang="en-GB" sz="2800" b="1" i="1" kern="1200" dirty="0" smtClean="0">
              <a:effectLst>
                <a:outerShdw blurRad="38100" dist="38100" dir="2700000" algn="tl">
                  <a:srgbClr val="000000">
                    <a:alpha val="43137"/>
                  </a:srgbClr>
                </a:outerShdw>
              </a:effectLst>
            </a:rPr>
            <a:t> </a:t>
          </a:r>
          <a:r>
            <a:rPr lang="en-GB" sz="2800" b="1" i="1" kern="1200" dirty="0" err="1" smtClean="0">
              <a:effectLst>
                <a:outerShdw blurRad="38100" dist="38100" dir="2700000" algn="tl">
                  <a:srgbClr val="000000">
                    <a:alpha val="43137"/>
                  </a:srgbClr>
                </a:outerShdw>
              </a:effectLst>
            </a:rPr>
            <a:t>popolari</a:t>
          </a:r>
          <a:r>
            <a:rPr lang="en-GB" sz="2800" b="1" i="1" kern="1200" dirty="0" smtClean="0">
              <a:effectLst>
                <a:outerShdw blurRad="38100" dist="38100" dir="2700000" algn="tl">
                  <a:srgbClr val="000000">
                    <a:alpha val="43137"/>
                  </a:srgbClr>
                </a:outerShdw>
              </a:effectLst>
            </a:rPr>
            <a:t> </a:t>
          </a:r>
          <a:r>
            <a:rPr lang="en-GB" sz="2800" b="1" i="1" kern="1200" dirty="0" err="1" smtClean="0">
              <a:effectLst>
                <a:outerShdw blurRad="38100" dist="38100" dir="2700000" algn="tl">
                  <a:srgbClr val="000000">
                    <a:alpha val="43137"/>
                  </a:srgbClr>
                </a:outerShdw>
              </a:effectLst>
            </a:rPr>
            <a:t>semplici</a:t>
          </a:r>
          <a:r>
            <a:rPr lang="en-GB" sz="2800" b="1" i="1" kern="1200" dirty="0" smtClean="0">
              <a:effectLst>
                <a:outerShdw blurRad="38100" dist="38100" dir="2700000" algn="tl">
                  <a:srgbClr val="000000">
                    <a:alpha val="43137"/>
                  </a:srgbClr>
                </a:outerShdw>
              </a:effectLst>
            </a:rPr>
            <a:t> </a:t>
          </a:r>
        </a:p>
        <a:p>
          <a:pPr lvl="0" algn="ctr" defTabSz="1155700">
            <a:lnSpc>
              <a:spcPct val="90000"/>
            </a:lnSpc>
            <a:spcBef>
              <a:spcPct val="0"/>
            </a:spcBef>
            <a:spcAft>
              <a:spcPct val="35000"/>
            </a:spcAft>
          </a:pPr>
          <a:r>
            <a:rPr lang="en-GB" sz="2600" kern="1200" dirty="0" err="1" smtClean="0"/>
            <a:t>nascono</a:t>
          </a:r>
          <a:r>
            <a:rPr lang="en-GB" sz="2600" kern="1200" dirty="0" smtClean="0"/>
            <a:t> </a:t>
          </a:r>
          <a:r>
            <a:rPr lang="en-GB" sz="2600" kern="1200" dirty="0" err="1" smtClean="0"/>
            <a:t>sempre</a:t>
          </a:r>
          <a:r>
            <a:rPr lang="en-GB" sz="2600" kern="1200" dirty="0" smtClean="0"/>
            <a:t> </a:t>
          </a:r>
          <a:r>
            <a:rPr lang="en-GB" sz="2600" kern="1200" dirty="0" err="1" smtClean="0"/>
            <a:t>dalla</a:t>
          </a:r>
          <a:r>
            <a:rPr lang="en-GB" sz="2600" kern="1200" dirty="0" smtClean="0"/>
            <a:t> </a:t>
          </a:r>
          <a:r>
            <a:rPr lang="en-GB" sz="2600" kern="1200" dirty="0" err="1" smtClean="0"/>
            <a:t>prassi</a:t>
          </a:r>
          <a:endParaRPr lang="en-GB" sz="2600" kern="1200" dirty="0" smtClean="0"/>
        </a:p>
        <a:p>
          <a:pPr lvl="0" algn="ctr" defTabSz="1155700">
            <a:lnSpc>
              <a:spcPct val="90000"/>
            </a:lnSpc>
            <a:spcBef>
              <a:spcPct val="0"/>
            </a:spcBef>
            <a:spcAft>
              <a:spcPct val="35000"/>
            </a:spcAft>
          </a:pPr>
          <a:r>
            <a:rPr lang="en-GB" sz="2600" kern="1200" dirty="0" err="1" smtClean="0"/>
            <a:t>mai</a:t>
          </a:r>
          <a:r>
            <a:rPr lang="en-GB" sz="2600" kern="1200" dirty="0" smtClean="0"/>
            <a:t> </a:t>
          </a:r>
          <a:r>
            <a:rPr lang="en-GB" sz="2600" kern="1200" dirty="0" err="1" smtClean="0"/>
            <a:t>da</a:t>
          </a:r>
          <a:r>
            <a:rPr lang="en-GB" sz="2600" kern="1200" dirty="0" smtClean="0"/>
            <a:t> </a:t>
          </a:r>
          <a:r>
            <a:rPr lang="en-GB" sz="2600" kern="1200" dirty="0" err="1" smtClean="0"/>
            <a:t>esperti</a:t>
          </a:r>
          <a:r>
            <a:rPr lang="en-GB" sz="2600" kern="1200" dirty="0" smtClean="0"/>
            <a:t> o </a:t>
          </a:r>
          <a:r>
            <a:rPr lang="en-GB" sz="2600" kern="1200" smtClean="0"/>
            <a:t>da </a:t>
          </a:r>
          <a:r>
            <a:rPr lang="en-GB" sz="2600" kern="1200" dirty="0" err="1" smtClean="0"/>
            <a:t>professionisti</a:t>
          </a:r>
          <a:endParaRPr lang="it-IT" sz="2600" kern="1200" dirty="0"/>
        </a:p>
      </dsp:txBody>
      <dsp:txXfrm>
        <a:off x="1879108" y="2282056"/>
        <a:ext cx="6479137" cy="2074597"/>
      </dsp:txXfrm>
    </dsp:sp>
    <dsp:sp modelId="{901F6A4D-9A5E-48B3-92EE-12B09A73ACDA}">
      <dsp:nvSpPr>
        <dsp:cNvPr id="0" name=""/>
        <dsp:cNvSpPr/>
      </dsp:nvSpPr>
      <dsp:spPr>
        <a:xfrm>
          <a:off x="207459" y="2489516"/>
          <a:ext cx="1671649" cy="1659677"/>
        </a:xfrm>
        <a:prstGeom prst="roundRect">
          <a:avLst>
            <a:gd name="adj" fmla="val 10000"/>
          </a:avLst>
        </a:prstGeom>
        <a:solidFill>
          <a:schemeClr val="accent2">
            <a:tint val="50000"/>
            <a:hueOff val="1960104"/>
            <a:satOff val="-21040"/>
            <a:lumOff val="-3891"/>
            <a:alphaOff val="0"/>
          </a:schemeClr>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EA0D7E-A633-4307-8544-B224D8C40DA1}">
      <dsp:nvSpPr>
        <dsp:cNvPr id="0" name=""/>
        <dsp:cNvSpPr/>
      </dsp:nvSpPr>
      <dsp:spPr>
        <a:xfrm>
          <a:off x="0" y="231182"/>
          <a:ext cx="8143932" cy="1870830"/>
        </a:xfrm>
        <a:prstGeom prst="roundRect">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b="1" kern="1200" dirty="0" err="1" smtClean="0">
              <a:effectLst>
                <a:outerShdw blurRad="38100" dist="38100" dir="2700000" algn="tl">
                  <a:srgbClr val="000000">
                    <a:alpha val="43137"/>
                  </a:srgbClr>
                </a:outerShdw>
              </a:effectLst>
            </a:rPr>
            <a:t>Sono</a:t>
          </a:r>
          <a:r>
            <a:rPr lang="en-GB" sz="4100" b="1" kern="1200" dirty="0" smtClean="0">
              <a:effectLst>
                <a:outerShdw blurRad="38100" dist="38100" dir="2700000" algn="tl">
                  <a:srgbClr val="000000">
                    <a:alpha val="43137"/>
                  </a:srgbClr>
                </a:outerShdw>
              </a:effectLst>
            </a:rPr>
            <a:t> </a:t>
          </a:r>
          <a:r>
            <a:rPr lang="en-GB" sz="4100" b="1" kern="1200" dirty="0" err="1" smtClean="0">
              <a:effectLst>
                <a:outerShdw blurRad="38100" dist="38100" dir="2700000" algn="tl">
                  <a:srgbClr val="000000">
                    <a:alpha val="43137"/>
                  </a:srgbClr>
                </a:outerShdw>
              </a:effectLst>
            </a:rPr>
            <a:t>esperienze</a:t>
          </a:r>
          <a:r>
            <a:rPr lang="en-GB" sz="4100" b="1" kern="1200" dirty="0" smtClean="0">
              <a:effectLst>
                <a:outerShdw blurRad="38100" dist="38100" dir="2700000" algn="tl">
                  <a:srgbClr val="000000">
                    <a:alpha val="43137"/>
                  </a:srgbClr>
                </a:outerShdw>
              </a:effectLst>
            </a:rPr>
            <a:t> </a:t>
          </a:r>
          <a:r>
            <a:rPr lang="en-GB" sz="4100" b="1" kern="1200" dirty="0" err="1" smtClean="0">
              <a:effectLst>
                <a:outerShdw blurRad="38100" dist="38100" dir="2700000" algn="tl">
                  <a:srgbClr val="000000">
                    <a:alpha val="43137"/>
                  </a:srgbClr>
                </a:outerShdw>
              </a:effectLst>
            </a:rPr>
            <a:t>fortemente</a:t>
          </a:r>
          <a:r>
            <a:rPr lang="en-GB" sz="4100" b="1" kern="1200" dirty="0" smtClean="0">
              <a:effectLst>
                <a:outerShdw blurRad="38100" dist="38100" dir="2700000" algn="tl">
                  <a:srgbClr val="000000">
                    <a:alpha val="43137"/>
                  </a:srgbClr>
                </a:outerShdw>
              </a:effectLst>
            </a:rPr>
            <a:t> </a:t>
          </a:r>
        </a:p>
        <a:p>
          <a:pPr lvl="0" algn="ctr" defTabSz="1822450">
            <a:lnSpc>
              <a:spcPct val="90000"/>
            </a:lnSpc>
            <a:spcBef>
              <a:spcPct val="0"/>
            </a:spcBef>
            <a:spcAft>
              <a:spcPct val="35000"/>
            </a:spcAft>
          </a:pPr>
          <a:r>
            <a:rPr lang="en-GB" sz="4100" b="1" kern="1200" dirty="0" smtClean="0">
              <a:effectLst>
                <a:outerShdw blurRad="38100" dist="38100" dir="2700000" algn="tl">
                  <a:srgbClr val="000000">
                    <a:alpha val="43137"/>
                  </a:srgbClr>
                </a:outerShdw>
              </a:effectLst>
            </a:rPr>
            <a:t>legate </a:t>
          </a:r>
          <a:r>
            <a:rPr lang="en-GB" sz="4100" b="1" kern="1200" dirty="0" err="1" smtClean="0">
              <a:effectLst>
                <a:outerShdw blurRad="38100" dist="38100" dir="2700000" algn="tl">
                  <a:srgbClr val="000000">
                    <a:alpha val="43137"/>
                  </a:srgbClr>
                </a:outerShdw>
              </a:effectLst>
            </a:rPr>
            <a:t>alla</a:t>
          </a:r>
          <a:r>
            <a:rPr lang="en-GB" sz="4100" b="1" kern="1200" dirty="0" smtClean="0">
              <a:effectLst>
                <a:outerShdw blurRad="38100" dist="38100" dir="2700000" algn="tl">
                  <a:srgbClr val="000000">
                    <a:alpha val="43137"/>
                  </a:srgbClr>
                </a:outerShdw>
              </a:effectLst>
            </a:rPr>
            <a:t> </a:t>
          </a:r>
          <a:r>
            <a:rPr lang="en-GB" sz="4100" b="1" i="1" kern="1200" dirty="0" smtClean="0">
              <a:effectLst>
                <a:outerShdw blurRad="38100" dist="38100" dir="2700000" algn="tl">
                  <a:srgbClr val="000000">
                    <a:alpha val="43137"/>
                  </a:srgbClr>
                </a:outerShdw>
              </a:effectLst>
            </a:rPr>
            <a:t>persona del </a:t>
          </a:r>
          <a:r>
            <a:rPr lang="en-GB" sz="4100" b="1" i="1" kern="1200" dirty="0" err="1" smtClean="0">
              <a:effectLst>
                <a:outerShdw blurRad="38100" dist="38100" dir="2700000" algn="tl">
                  <a:srgbClr val="000000">
                    <a:alpha val="43137"/>
                  </a:srgbClr>
                </a:outerShdw>
              </a:effectLst>
            </a:rPr>
            <a:t>fondatore/i</a:t>
          </a:r>
          <a:r>
            <a:rPr lang="en-GB" sz="4100" b="1" i="1" kern="1200" dirty="0" smtClean="0">
              <a:effectLst>
                <a:outerShdw blurRad="38100" dist="38100" dir="2700000" algn="tl">
                  <a:srgbClr val="000000">
                    <a:alpha val="43137"/>
                  </a:srgbClr>
                </a:outerShdw>
              </a:effectLst>
            </a:rPr>
            <a:t> </a:t>
          </a:r>
          <a:endParaRPr lang="it-IT" sz="4100" b="1" i="1" kern="1200" dirty="0">
            <a:effectLst>
              <a:outerShdw blurRad="38100" dist="38100" dir="2700000" algn="tl">
                <a:srgbClr val="000000">
                  <a:alpha val="43137"/>
                </a:srgbClr>
              </a:outerShdw>
            </a:effectLst>
          </a:endParaRPr>
        </a:p>
      </dsp:txBody>
      <dsp:txXfrm>
        <a:off x="0" y="231182"/>
        <a:ext cx="8143932" cy="1870830"/>
      </dsp:txXfrm>
    </dsp:sp>
    <dsp:sp modelId="{C8C2FEC6-D534-455A-8D39-E88D06E5B2A3}">
      <dsp:nvSpPr>
        <dsp:cNvPr id="0" name=""/>
        <dsp:cNvSpPr/>
      </dsp:nvSpPr>
      <dsp:spPr>
        <a:xfrm>
          <a:off x="0" y="2487932"/>
          <a:ext cx="8143932" cy="1870830"/>
        </a:xfrm>
        <a:prstGeom prst="roundRect">
          <a:avLst/>
        </a:prstGeom>
        <a:blipFill rotWithShape="0">
          <a:blip xmlns:r="http://schemas.openxmlformats.org/officeDocument/2006/relationships" r:embed="rId1">
            <a:duotone>
              <a:schemeClr val="accent3">
                <a:hueOff val="4560033"/>
                <a:satOff val="0"/>
                <a:lumOff val="0"/>
                <a:alphaOff val="0"/>
                <a:shade val="88000"/>
                <a:lumMod val="88000"/>
              </a:schemeClr>
              <a:schemeClr val="accent3">
                <a:hueOff val="4560033"/>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b="1" kern="1200" dirty="0" err="1" smtClean="0">
              <a:effectLst>
                <a:outerShdw blurRad="38100" dist="38100" dir="2700000" algn="tl">
                  <a:srgbClr val="000000">
                    <a:alpha val="43137"/>
                  </a:srgbClr>
                </a:outerShdw>
              </a:effectLst>
            </a:rPr>
            <a:t>Sono</a:t>
          </a:r>
          <a:r>
            <a:rPr lang="en-GB" sz="4100" b="1" kern="1200" dirty="0" smtClean="0">
              <a:effectLst>
                <a:outerShdw blurRad="38100" dist="38100" dir="2700000" algn="tl">
                  <a:srgbClr val="000000">
                    <a:alpha val="43137"/>
                  </a:srgbClr>
                </a:outerShdw>
              </a:effectLst>
            </a:rPr>
            <a:t> </a:t>
          </a:r>
          <a:r>
            <a:rPr lang="en-GB" sz="4100" b="1" kern="1200" dirty="0" err="1" smtClean="0">
              <a:effectLst>
                <a:outerShdw blurRad="38100" dist="38100" dir="2700000" algn="tl">
                  <a:srgbClr val="000000">
                    <a:alpha val="43137"/>
                  </a:srgbClr>
                </a:outerShdw>
              </a:effectLst>
            </a:rPr>
            <a:t>sempre</a:t>
          </a:r>
          <a:r>
            <a:rPr lang="en-GB" sz="4100" b="1" kern="1200" dirty="0" smtClean="0">
              <a:effectLst>
                <a:outerShdw blurRad="38100" dist="38100" dir="2700000" algn="tl">
                  <a:srgbClr val="000000">
                    <a:alpha val="43137"/>
                  </a:srgbClr>
                </a:outerShdw>
              </a:effectLst>
            </a:rPr>
            <a:t> </a:t>
          </a:r>
          <a:r>
            <a:rPr lang="en-GB" sz="4100" b="1" kern="1200" dirty="0" err="1" smtClean="0">
              <a:effectLst>
                <a:outerShdw blurRad="38100" dist="38100" dir="2700000" algn="tl">
                  <a:srgbClr val="000000">
                    <a:alpha val="43137"/>
                  </a:srgbClr>
                </a:outerShdw>
              </a:effectLst>
            </a:rPr>
            <a:t>esperienze</a:t>
          </a:r>
          <a:r>
            <a:rPr lang="en-GB" sz="4100" b="1" kern="1200" dirty="0" smtClean="0">
              <a:effectLst>
                <a:outerShdw blurRad="38100" dist="38100" dir="2700000" algn="tl">
                  <a:srgbClr val="000000">
                    <a:alpha val="43137"/>
                  </a:srgbClr>
                </a:outerShdw>
              </a:effectLst>
            </a:rPr>
            <a:t> </a:t>
          </a:r>
        </a:p>
        <a:p>
          <a:pPr lvl="0" algn="ctr" defTabSz="1822450">
            <a:lnSpc>
              <a:spcPct val="90000"/>
            </a:lnSpc>
            <a:spcBef>
              <a:spcPct val="0"/>
            </a:spcBef>
            <a:spcAft>
              <a:spcPct val="35000"/>
            </a:spcAft>
          </a:pPr>
          <a:r>
            <a:rPr lang="en-GB" sz="4100" b="1" kern="1200" dirty="0" smtClean="0">
              <a:effectLst>
                <a:outerShdw blurRad="38100" dist="38100" dir="2700000" algn="tl">
                  <a:srgbClr val="000000">
                    <a:alpha val="43137"/>
                  </a:srgbClr>
                </a:outerShdw>
              </a:effectLst>
            </a:rPr>
            <a:t>con </a:t>
          </a:r>
          <a:r>
            <a:rPr lang="en-GB" sz="4100" b="1" kern="1200" dirty="0" err="1" smtClean="0">
              <a:effectLst>
                <a:outerShdw blurRad="38100" dist="38100" dir="2700000" algn="tl">
                  <a:srgbClr val="000000">
                    <a:alpha val="43137"/>
                  </a:srgbClr>
                </a:outerShdw>
              </a:effectLst>
            </a:rPr>
            <a:t>forti</a:t>
          </a:r>
          <a:r>
            <a:rPr lang="en-GB" sz="4100" b="1" kern="1200" dirty="0" smtClean="0">
              <a:effectLst>
                <a:outerShdw blurRad="38100" dist="38100" dir="2700000" algn="tl">
                  <a:srgbClr val="000000">
                    <a:alpha val="43137"/>
                  </a:srgbClr>
                </a:outerShdw>
              </a:effectLst>
            </a:rPr>
            <a:t> </a:t>
          </a:r>
          <a:r>
            <a:rPr lang="en-GB" sz="4100" b="1" kern="1200" dirty="0" err="1" smtClean="0">
              <a:effectLst>
                <a:outerShdw blurRad="38100" dist="38100" dir="2700000" algn="tl">
                  <a:srgbClr val="000000">
                    <a:alpha val="43137"/>
                  </a:srgbClr>
                </a:outerShdw>
              </a:effectLst>
            </a:rPr>
            <a:t>identità</a:t>
          </a:r>
          <a:endParaRPr lang="it-IT" sz="4100" b="1" kern="1200" dirty="0">
            <a:effectLst>
              <a:outerShdw blurRad="38100" dist="38100" dir="2700000" algn="tl">
                <a:srgbClr val="000000">
                  <a:alpha val="43137"/>
                </a:srgbClr>
              </a:outerShdw>
            </a:effectLst>
          </a:endParaRPr>
        </a:p>
      </dsp:txBody>
      <dsp:txXfrm>
        <a:off x="0" y="2487932"/>
        <a:ext cx="8143932" cy="187083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9D9ABE-3163-46DC-988B-C1709A278BD7}">
      <dsp:nvSpPr>
        <dsp:cNvPr id="0" name=""/>
        <dsp:cNvSpPr/>
      </dsp:nvSpPr>
      <dsp:spPr>
        <a:xfrm>
          <a:off x="4876" y="91005"/>
          <a:ext cx="4436624" cy="1959787"/>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sp>
    <dsp:sp modelId="{D02289DC-586F-47DE-9946-FABB5689AD56}">
      <dsp:nvSpPr>
        <dsp:cNvPr id="0" name=""/>
        <dsp:cNvSpPr/>
      </dsp:nvSpPr>
      <dsp:spPr>
        <a:xfrm>
          <a:off x="94957" y="1107498"/>
          <a:ext cx="4328948" cy="3746865"/>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en-GB" sz="2800" kern="1200" dirty="0" smtClean="0"/>
            <a:t>La </a:t>
          </a:r>
          <a:r>
            <a:rPr lang="en-GB" sz="2800" kern="1200" dirty="0" err="1" smtClean="0"/>
            <a:t>dimensione</a:t>
          </a:r>
          <a:r>
            <a:rPr lang="en-GB" sz="2800" kern="1200" dirty="0" smtClean="0"/>
            <a:t> </a:t>
          </a:r>
          <a:r>
            <a:rPr lang="en-GB" sz="2800" kern="1200" dirty="0" err="1" smtClean="0"/>
            <a:t>fondativa</a:t>
          </a:r>
          <a:r>
            <a:rPr lang="en-GB" sz="2800" kern="1200" dirty="0" smtClean="0"/>
            <a:t> </a:t>
          </a:r>
          <a:r>
            <a:rPr lang="en-GB" sz="2800" kern="1200" dirty="0" err="1" smtClean="0"/>
            <a:t>delle</a:t>
          </a:r>
          <a:r>
            <a:rPr lang="en-GB" sz="2800" kern="1200" dirty="0" smtClean="0"/>
            <a:t> </a:t>
          </a:r>
          <a:r>
            <a:rPr lang="en-GB" sz="2800" kern="1200" dirty="0" err="1" smtClean="0"/>
            <a:t>esperienze</a:t>
          </a:r>
          <a:r>
            <a:rPr lang="en-GB" sz="2800" kern="1200" dirty="0" smtClean="0"/>
            <a:t> </a:t>
          </a:r>
          <a:r>
            <a:rPr lang="en-GB" sz="2800" kern="1200" dirty="0" err="1" smtClean="0"/>
            <a:t>di</a:t>
          </a:r>
          <a:r>
            <a:rPr lang="en-GB" sz="2800" kern="1200" dirty="0" smtClean="0"/>
            <a:t> </a:t>
          </a:r>
          <a:r>
            <a:rPr lang="en-GB" sz="2800" kern="1200" dirty="0" err="1" smtClean="0"/>
            <a:t>tipo</a:t>
          </a:r>
          <a:r>
            <a:rPr lang="en-GB" sz="2800" kern="1200" dirty="0" smtClean="0"/>
            <a:t> </a:t>
          </a:r>
          <a:r>
            <a:rPr lang="en-GB" sz="2800" kern="1200" dirty="0" err="1" smtClean="0"/>
            <a:t>carismatico</a:t>
          </a:r>
          <a:r>
            <a:rPr lang="en-GB" sz="2800" kern="1200" dirty="0" smtClean="0"/>
            <a:t> è la </a:t>
          </a:r>
          <a:r>
            <a:rPr lang="en-GB" sz="2800" kern="1200" dirty="0" err="1" smtClean="0"/>
            <a:t>dimensione</a:t>
          </a:r>
          <a:r>
            <a:rPr lang="en-GB" sz="2800" kern="1200" dirty="0" smtClean="0"/>
            <a:t> </a:t>
          </a:r>
          <a:r>
            <a:rPr lang="en-GB" sz="2800" kern="1200" dirty="0" err="1" smtClean="0"/>
            <a:t>della</a:t>
          </a:r>
          <a:r>
            <a:rPr lang="en-GB" sz="2800" kern="1200" dirty="0" smtClean="0"/>
            <a:t> </a:t>
          </a:r>
          <a:r>
            <a:rPr lang="en-GB" sz="2800" i="1" kern="1200" dirty="0" err="1" smtClean="0">
              <a:effectLst>
                <a:outerShdw blurRad="38100" dist="38100" dir="2700000" algn="tl">
                  <a:srgbClr val="000000">
                    <a:alpha val="43137"/>
                  </a:srgbClr>
                </a:outerShdw>
              </a:effectLst>
            </a:rPr>
            <a:t>reciprocità</a:t>
          </a:r>
          <a:endParaRPr lang="it-IT" sz="2800" kern="1200" dirty="0">
            <a:effectLst>
              <a:outerShdw blurRad="38100" dist="38100" dir="2700000" algn="tl">
                <a:srgbClr val="000000">
                  <a:alpha val="43137"/>
                </a:srgbClr>
              </a:outerShdw>
            </a:effectLst>
          </a:endParaRPr>
        </a:p>
      </dsp:txBody>
      <dsp:txXfrm>
        <a:off x="94957" y="1107498"/>
        <a:ext cx="3048555" cy="3746865"/>
      </dsp:txXfrm>
    </dsp:sp>
    <dsp:sp modelId="{A03EB37D-FAA9-4FE0-9B15-0260EE719FBB}">
      <dsp:nvSpPr>
        <dsp:cNvPr id="0" name=""/>
        <dsp:cNvSpPr/>
      </dsp:nvSpPr>
      <dsp:spPr>
        <a:xfrm>
          <a:off x="3143276" y="2714644"/>
          <a:ext cx="1361023" cy="1361023"/>
        </a:xfrm>
        <a:prstGeom prst="ellipse">
          <a:avLst/>
        </a:prstGeom>
        <a:blipFill rotWithShape="0">
          <a:blip xmlns:r="http://schemas.openxmlformats.org/officeDocument/2006/relationships" r:embed="rId1"/>
          <a:stretch>
            <a:fillRect/>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9F8040FA-C52D-4005-9F6B-DC440B186E20}">
      <dsp:nvSpPr>
        <dsp:cNvPr id="0" name=""/>
        <dsp:cNvSpPr/>
      </dsp:nvSpPr>
      <dsp:spPr>
        <a:xfrm>
          <a:off x="4828981" y="106351"/>
          <a:ext cx="4088358" cy="193996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2414984"/>
              <a:satOff val="12735"/>
              <a:lumOff val="5491"/>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sp>
    <dsp:sp modelId="{A4A99886-DA6A-4F6A-9602-EEC0C2F53068}">
      <dsp:nvSpPr>
        <dsp:cNvPr id="0" name=""/>
        <dsp:cNvSpPr/>
      </dsp:nvSpPr>
      <dsp:spPr>
        <a:xfrm>
          <a:off x="4826336" y="1377604"/>
          <a:ext cx="4093647" cy="3548439"/>
        </a:xfrm>
        <a:prstGeom prst="rect">
          <a:avLst/>
        </a:prstGeom>
        <a:solidFill>
          <a:schemeClr val="accent4">
            <a:hueOff val="2414984"/>
            <a:satOff val="12735"/>
            <a:lumOff val="5491"/>
            <a:alphaOff val="0"/>
          </a:schemeClr>
        </a:solidFill>
        <a:ln w="9525" cap="flat" cmpd="sng" algn="ctr">
          <a:solidFill>
            <a:schemeClr val="accent4">
              <a:hueOff val="2414984"/>
              <a:satOff val="12735"/>
              <a:lumOff val="5491"/>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en-GB" sz="3600" kern="1200" dirty="0" smtClean="0"/>
            <a:t>Le </a:t>
          </a:r>
          <a:r>
            <a:rPr lang="en-GB" sz="3600" kern="1200" dirty="0" err="1" smtClean="0"/>
            <a:t>persone</a:t>
          </a:r>
          <a:r>
            <a:rPr lang="en-GB" sz="3600" kern="1200" dirty="0" smtClean="0"/>
            <a:t> </a:t>
          </a:r>
          <a:r>
            <a:rPr lang="en-GB" sz="3600" kern="1200" dirty="0" err="1" smtClean="0"/>
            <a:t>coinvolte</a:t>
          </a:r>
          <a:r>
            <a:rPr lang="en-GB" sz="3600" kern="1200" dirty="0" smtClean="0"/>
            <a:t> in </a:t>
          </a:r>
          <a:r>
            <a:rPr lang="en-GB" sz="3600" kern="1200" dirty="0" err="1" smtClean="0"/>
            <a:t>questo</a:t>
          </a:r>
          <a:r>
            <a:rPr lang="en-GB" sz="3600" kern="1200" dirty="0" smtClean="0"/>
            <a:t> </a:t>
          </a:r>
          <a:r>
            <a:rPr lang="en-GB" sz="3600" kern="1200" dirty="0" err="1" smtClean="0"/>
            <a:t>tipo</a:t>
          </a:r>
          <a:r>
            <a:rPr lang="en-GB" sz="3600" kern="1200" dirty="0" smtClean="0"/>
            <a:t> </a:t>
          </a:r>
          <a:r>
            <a:rPr lang="en-GB" sz="3600" kern="1200" dirty="0" err="1" smtClean="0"/>
            <a:t>di</a:t>
          </a:r>
          <a:r>
            <a:rPr lang="en-GB" sz="3600" kern="1200" dirty="0" smtClean="0"/>
            <a:t> </a:t>
          </a:r>
          <a:r>
            <a:rPr lang="en-GB" sz="3600" kern="1200" dirty="0" err="1" smtClean="0"/>
            <a:t>esperienze</a:t>
          </a:r>
          <a:r>
            <a:rPr lang="en-GB" sz="3600" kern="1200" dirty="0" smtClean="0"/>
            <a:t> </a:t>
          </a:r>
          <a:r>
            <a:rPr lang="en-GB" sz="3600" kern="1200" dirty="0" err="1" smtClean="0"/>
            <a:t>donano</a:t>
          </a:r>
          <a:r>
            <a:rPr lang="en-GB" sz="3600" kern="1200" dirty="0" smtClean="0"/>
            <a:t> ma </a:t>
          </a:r>
          <a:r>
            <a:rPr lang="en-GB" sz="3600" kern="1200" dirty="0" err="1" smtClean="0"/>
            <a:t>anche</a:t>
          </a:r>
          <a:r>
            <a:rPr lang="en-GB" sz="3600" kern="1200" dirty="0" smtClean="0"/>
            <a:t> </a:t>
          </a:r>
          <a:r>
            <a:rPr lang="en-GB" sz="3600" kern="1200" dirty="0" err="1" smtClean="0"/>
            <a:t>ricevono</a:t>
          </a:r>
          <a:endParaRPr lang="it-IT" sz="3600" kern="1200" dirty="0"/>
        </a:p>
      </dsp:txBody>
      <dsp:txXfrm>
        <a:off x="4826336" y="1377604"/>
        <a:ext cx="2882850" cy="3548439"/>
      </dsp:txXfrm>
    </dsp:sp>
    <dsp:sp modelId="{C0DAD109-8578-409F-8164-DE75E10F35B2}">
      <dsp:nvSpPr>
        <dsp:cNvPr id="0" name=""/>
        <dsp:cNvSpPr/>
      </dsp:nvSpPr>
      <dsp:spPr>
        <a:xfrm>
          <a:off x="7568690" y="2714639"/>
          <a:ext cx="1361023" cy="1361023"/>
        </a:xfrm>
        <a:prstGeom prst="ellipse">
          <a:avLst/>
        </a:prstGeom>
        <a:blipFill rotWithShape="0">
          <a:blip xmlns:r="http://schemas.openxmlformats.org/officeDocument/2006/relationships" r:embed="rId2"/>
          <a:stretch>
            <a:fillRect/>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6376EF-4D29-425B-8F27-D88573978291}">
      <dsp:nvSpPr>
        <dsp:cNvPr id="0" name=""/>
        <dsp:cNvSpPr/>
      </dsp:nvSpPr>
      <dsp:spPr>
        <a:xfrm>
          <a:off x="0" y="1785953"/>
          <a:ext cx="9572692" cy="2200290"/>
        </a:xfrm>
        <a:prstGeom prst="notchedRightArrow">
          <a:avLst/>
        </a:prstGeom>
        <a:gradFill rotWithShape="0">
          <a:gsLst>
            <a:gs pos="0">
              <a:srgbClr val="FFF200"/>
            </a:gs>
            <a:gs pos="45000">
              <a:srgbClr val="FF7A00"/>
            </a:gs>
            <a:gs pos="70000">
              <a:srgbClr val="FF0300"/>
            </a:gs>
            <a:gs pos="100000">
              <a:srgbClr val="4D0808"/>
            </a:gs>
          </a:gsLst>
          <a:lin ang="16200000" scaled="0"/>
        </a:gradFill>
        <a:ln>
          <a:noFill/>
        </a:ln>
        <a:effectLst>
          <a:outerShdw blurRad="228600" dist="50800" dir="6060000" sx="99000" sy="99000" algn="ctr" rotWithShape="0">
            <a:schemeClr val="accent6">
              <a:lumMod val="75000"/>
            </a:schemeClr>
          </a:outerShdw>
        </a:effectLst>
        <a:scene3d>
          <a:camera prst="orthographicFront">
            <a:rot lat="0" lon="1200000" rev="0"/>
          </a:camera>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76C8765-5BB3-4FA5-B883-0428D8E0676F}">
      <dsp:nvSpPr>
        <dsp:cNvPr id="0" name=""/>
        <dsp:cNvSpPr/>
      </dsp:nvSpPr>
      <dsp:spPr>
        <a:xfrm>
          <a:off x="219482" y="217124"/>
          <a:ext cx="4726260" cy="220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ts val="0"/>
            </a:spcAft>
          </a:pPr>
          <a:r>
            <a:rPr lang="en-GB" sz="2000" kern="1200" dirty="0" smtClean="0">
              <a:effectLst>
                <a:outerShdw blurRad="38100" dist="38100" dir="2700000" algn="tl">
                  <a:srgbClr val="000000">
                    <a:alpha val="43137"/>
                  </a:srgbClr>
                </a:outerShdw>
              </a:effectLst>
            </a:rPr>
            <a:t>Le </a:t>
          </a:r>
          <a:r>
            <a:rPr lang="en-GB" sz="2000" kern="1200" dirty="0" err="1" smtClean="0">
              <a:effectLst>
                <a:outerShdw blurRad="38100" dist="38100" dir="2700000" algn="tl">
                  <a:srgbClr val="000000">
                    <a:alpha val="43137"/>
                  </a:srgbClr>
                </a:outerShdw>
              </a:effectLst>
            </a:rPr>
            <a:t>esperienze</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che</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nascono</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dal</a:t>
          </a:r>
          <a:r>
            <a:rPr lang="en-GB" sz="2000" kern="1200" dirty="0" smtClean="0">
              <a:effectLst>
                <a:outerShdw blurRad="38100" dist="38100" dir="2700000" algn="tl">
                  <a:srgbClr val="000000">
                    <a:alpha val="43137"/>
                  </a:srgbClr>
                </a:outerShdw>
              </a:effectLst>
            </a:rPr>
            <a:t> </a:t>
          </a:r>
          <a:r>
            <a:rPr lang="en-GB" sz="2000" kern="1200" dirty="0" err="1" smtClean="0">
              <a:solidFill>
                <a:srgbClr val="FF0000"/>
              </a:solidFill>
              <a:effectLst>
                <a:outerShdw blurRad="38100" dist="38100" dir="2700000" algn="tl">
                  <a:srgbClr val="000000">
                    <a:alpha val="43137"/>
                  </a:srgbClr>
                </a:outerShdw>
              </a:effectLst>
            </a:rPr>
            <a:t>carisma</a:t>
          </a:r>
          <a:r>
            <a:rPr lang="en-GB" sz="2000" kern="1200" dirty="0" smtClean="0">
              <a:solidFill>
                <a:srgbClr val="FF0000"/>
              </a:solidFill>
              <a:effectLst>
                <a:outerShdw blurRad="38100" dist="38100" dir="2700000" algn="tl">
                  <a:srgbClr val="000000">
                    <a:alpha val="43137"/>
                  </a:srgbClr>
                </a:outerShdw>
              </a:effectLst>
            </a:rPr>
            <a:t> e </a:t>
          </a:r>
          <a:r>
            <a:rPr lang="en-GB" sz="2000" kern="1200" dirty="0" err="1" smtClean="0">
              <a:solidFill>
                <a:srgbClr val="FF0000"/>
              </a:solidFill>
              <a:effectLst>
                <a:outerShdw blurRad="38100" dist="38100" dir="2700000" algn="tl">
                  <a:srgbClr val="000000">
                    <a:alpha val="43137"/>
                  </a:srgbClr>
                </a:outerShdw>
              </a:effectLst>
            </a:rPr>
            <a:t>dalla</a:t>
          </a:r>
          <a:r>
            <a:rPr lang="en-GB" sz="2000" kern="1200" dirty="0" smtClean="0">
              <a:solidFill>
                <a:srgbClr val="FF0000"/>
              </a:solidFill>
              <a:effectLst>
                <a:outerShdw blurRad="38100" dist="38100" dir="2700000" algn="tl">
                  <a:srgbClr val="000000">
                    <a:alpha val="43137"/>
                  </a:srgbClr>
                </a:outerShdw>
              </a:effectLst>
            </a:rPr>
            <a:t> </a:t>
          </a:r>
          <a:r>
            <a:rPr lang="en-GB" sz="2000" kern="1200" dirty="0" err="1" smtClean="0">
              <a:solidFill>
                <a:srgbClr val="FF0000"/>
              </a:solidFill>
              <a:effectLst>
                <a:outerShdw blurRad="38100" dist="38100" dir="2700000" algn="tl">
                  <a:srgbClr val="000000">
                    <a:alpha val="43137"/>
                  </a:srgbClr>
                </a:outerShdw>
              </a:effectLst>
            </a:rPr>
            <a:t>gratuità</a:t>
          </a:r>
          <a:r>
            <a:rPr lang="en-GB" sz="2000" kern="1200" dirty="0" smtClean="0">
              <a:solidFill>
                <a:srgbClr val="FF0000"/>
              </a:solidFill>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attribuiscono</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naturalmente</a:t>
          </a:r>
          <a:r>
            <a:rPr lang="en-GB" sz="2000" kern="1200" dirty="0" smtClean="0">
              <a:effectLst>
                <a:outerShdw blurRad="38100" dist="38100" dir="2700000" algn="tl">
                  <a:srgbClr val="000000">
                    <a:alpha val="43137"/>
                  </a:srgbClr>
                </a:outerShdw>
              </a:effectLst>
            </a:rPr>
            <a:t> un </a:t>
          </a:r>
          <a:r>
            <a:rPr lang="en-GB" sz="2000" kern="1200" dirty="0" err="1" smtClean="0">
              <a:effectLst>
                <a:outerShdw blurRad="38100" dist="38100" dir="2700000" algn="tl">
                  <a:srgbClr val="000000">
                    <a:alpha val="43137"/>
                  </a:srgbClr>
                </a:outerShdw>
              </a:effectLst>
            </a:rPr>
            <a:t>ruolo</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importante</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alla</a:t>
          </a:r>
          <a:r>
            <a:rPr lang="en-GB" sz="2000" kern="1200" dirty="0" smtClean="0">
              <a:effectLst>
                <a:outerShdw blurRad="38100" dist="38100" dir="2700000" algn="tl">
                  <a:srgbClr val="000000">
                    <a:alpha val="43137"/>
                  </a:srgbClr>
                </a:outerShdw>
              </a:effectLst>
            </a:rPr>
            <a:t> </a:t>
          </a:r>
          <a:r>
            <a:rPr lang="en-GB" sz="2400" b="1" kern="1200" dirty="0" err="1" smtClean="0">
              <a:solidFill>
                <a:srgbClr val="FF0000"/>
              </a:solidFill>
              <a:effectLst>
                <a:outerShdw blurRad="38100" dist="38100" dir="2700000" algn="tl">
                  <a:srgbClr val="000000">
                    <a:alpha val="43137"/>
                  </a:srgbClr>
                </a:outerShdw>
              </a:effectLst>
            </a:rPr>
            <a:t>bellezza</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interessa</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anche</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il</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bello</a:t>
          </a:r>
          <a:r>
            <a:rPr lang="en-GB" sz="2000" kern="1200" dirty="0" smtClean="0">
              <a:effectLst>
                <a:outerShdw blurRad="38100" dist="38100" dir="2700000" algn="tl">
                  <a:srgbClr val="000000">
                    <a:alpha val="43137"/>
                  </a:srgbClr>
                </a:outerShdw>
              </a:effectLst>
            </a:rPr>
            <a:t> </a:t>
          </a:r>
        </a:p>
        <a:p>
          <a:pPr lvl="0" algn="ctr" defTabSz="889000" rtl="0">
            <a:lnSpc>
              <a:spcPct val="90000"/>
            </a:lnSpc>
            <a:spcBef>
              <a:spcPct val="0"/>
            </a:spcBef>
            <a:spcAft>
              <a:spcPts val="0"/>
            </a:spcAft>
          </a:pPr>
          <a:r>
            <a:rPr lang="en-GB" sz="2000" kern="1200" dirty="0" smtClean="0">
              <a:effectLst>
                <a:outerShdw blurRad="38100" dist="38100" dir="2700000" algn="tl">
                  <a:srgbClr val="000000">
                    <a:alpha val="43137"/>
                  </a:srgbClr>
                </a:outerShdw>
              </a:effectLst>
            </a:rPr>
            <a:t>non solo </a:t>
          </a:r>
          <a:r>
            <a:rPr lang="en-GB" sz="2000" kern="1200" dirty="0" err="1" smtClean="0">
              <a:effectLst>
                <a:outerShdw blurRad="38100" dist="38100" dir="2700000" algn="tl">
                  <a:srgbClr val="000000">
                    <a:alpha val="43137"/>
                  </a:srgbClr>
                </a:outerShdw>
              </a:effectLst>
            </a:rPr>
            <a:t>il</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buono</a:t>
          </a:r>
          <a:r>
            <a:rPr lang="en-GB" sz="2000" kern="1200" dirty="0" smtClean="0">
              <a:effectLst>
                <a:outerShdw blurRad="38100" dist="38100" dir="2700000" algn="tl">
                  <a:srgbClr val="000000">
                    <a:alpha val="43137"/>
                  </a:srgbClr>
                </a:outerShdw>
              </a:effectLst>
            </a:rPr>
            <a:t>. </a:t>
          </a:r>
          <a:endParaRPr lang="it-IT" sz="2000" kern="1200" dirty="0" smtClean="0">
            <a:effectLst>
              <a:outerShdw blurRad="38100" dist="38100" dir="2700000" algn="tl">
                <a:srgbClr val="000000">
                  <a:alpha val="43137"/>
                </a:srgbClr>
              </a:outerShdw>
            </a:effectLst>
          </a:endParaRPr>
        </a:p>
      </dsp:txBody>
      <dsp:txXfrm>
        <a:off x="219482" y="217124"/>
        <a:ext cx="4726260" cy="2200290"/>
      </dsp:txXfrm>
    </dsp:sp>
    <dsp:sp modelId="{4370842E-73FA-4972-A1B0-6CEF8BA0D2F5}">
      <dsp:nvSpPr>
        <dsp:cNvPr id="0" name=""/>
        <dsp:cNvSpPr/>
      </dsp:nvSpPr>
      <dsp:spPr>
        <a:xfrm>
          <a:off x="1676097" y="2643208"/>
          <a:ext cx="550072" cy="550072"/>
        </a:xfrm>
        <a:prstGeom prst="ellipse">
          <a:avLst/>
        </a:prstGeom>
        <a:blipFill rotWithShape="0">
          <a:blip xmlns:r="http://schemas.openxmlformats.org/officeDocument/2006/relationships" r:embed="rId1">
            <a:duotone>
              <a:schemeClr val="accent1">
                <a:shade val="50000"/>
                <a:hueOff val="0"/>
                <a:satOff val="0"/>
                <a:lumOff val="0"/>
                <a:alphaOff val="0"/>
                <a:shade val="88000"/>
                <a:lumMod val="88000"/>
              </a:schemeClr>
              <a:schemeClr val="accent1">
                <a:shade val="5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D56BFC-F8D7-4B85-B70C-7B83FD74B0D9}">
      <dsp:nvSpPr>
        <dsp:cNvPr id="0" name=""/>
        <dsp:cNvSpPr/>
      </dsp:nvSpPr>
      <dsp:spPr>
        <a:xfrm>
          <a:off x="4643470" y="3643345"/>
          <a:ext cx="3825097" cy="1343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ts val="0"/>
            </a:spcAft>
          </a:pPr>
          <a:r>
            <a:rPr lang="en-GB" sz="2000" kern="1200" dirty="0" smtClean="0">
              <a:effectLst>
                <a:outerShdw blurRad="38100" dist="38100" dir="2700000" algn="tl">
                  <a:srgbClr val="000000">
                    <a:alpha val="43137"/>
                  </a:srgbClr>
                </a:outerShdw>
              </a:effectLst>
            </a:rPr>
            <a:t>In </a:t>
          </a:r>
          <a:r>
            <a:rPr lang="en-GB" sz="2000" kern="1200" dirty="0" err="1" smtClean="0">
              <a:effectLst>
                <a:outerShdw blurRad="38100" dist="38100" dir="2700000" algn="tl">
                  <a:srgbClr val="000000">
                    <a:alpha val="43137"/>
                  </a:srgbClr>
                </a:outerShdw>
              </a:effectLst>
            </a:rPr>
            <a:t>tali</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esperienze</a:t>
          </a:r>
          <a:r>
            <a:rPr lang="en-GB" sz="2000" kern="1200" dirty="0" smtClean="0">
              <a:effectLst>
                <a:outerShdw blurRad="38100" dist="38100" dir="2700000" algn="tl">
                  <a:srgbClr val="000000">
                    <a:alpha val="43137"/>
                  </a:srgbClr>
                </a:outerShdw>
              </a:effectLst>
            </a:rPr>
            <a:t> non </a:t>
          </a:r>
          <a:r>
            <a:rPr lang="en-GB" sz="2000" kern="1200" dirty="0" err="1" smtClean="0">
              <a:effectLst>
                <a:outerShdw blurRad="38100" dist="38100" dir="2700000" algn="tl">
                  <a:srgbClr val="000000">
                    <a:alpha val="43137"/>
                  </a:srgbClr>
                </a:outerShdw>
              </a:effectLst>
            </a:rPr>
            <a:t>ci</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si</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accontenta</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di</a:t>
          </a:r>
          <a:r>
            <a:rPr lang="en-GB" sz="2000" kern="1200" dirty="0" smtClean="0">
              <a:effectLst>
                <a:outerShdw blurRad="38100" dist="38100" dir="2700000" algn="tl">
                  <a:srgbClr val="000000">
                    <a:alpha val="43137"/>
                  </a:srgbClr>
                </a:outerShdw>
              </a:effectLst>
            </a:rPr>
            <a:t> fare le </a:t>
          </a:r>
          <a:r>
            <a:rPr lang="en-GB" sz="2000" kern="1200" dirty="0" err="1" smtClean="0">
              <a:effectLst>
                <a:outerShdw blurRad="38100" dist="38100" dir="2700000" algn="tl">
                  <a:srgbClr val="000000">
                    <a:alpha val="43137"/>
                  </a:srgbClr>
                </a:outerShdw>
              </a:effectLst>
            </a:rPr>
            <a:t>cose</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bene</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si</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vuole</a:t>
          </a:r>
          <a:r>
            <a:rPr lang="en-GB" sz="2000" kern="1200" dirty="0" smtClean="0">
              <a:effectLst>
                <a:outerShdw blurRad="38100" dist="38100" dir="2700000" algn="tl">
                  <a:srgbClr val="000000">
                    <a:alpha val="43137"/>
                  </a:srgbClr>
                </a:outerShdw>
              </a:effectLst>
            </a:rPr>
            <a:t> </a:t>
          </a:r>
          <a:r>
            <a:rPr lang="en-GB" sz="2000" kern="1200" dirty="0" err="1" smtClean="0">
              <a:effectLst>
                <a:outerShdw blurRad="38100" dist="38100" dir="2700000" algn="tl">
                  <a:srgbClr val="000000">
                    <a:alpha val="43137"/>
                  </a:srgbClr>
                </a:outerShdw>
              </a:effectLst>
            </a:rPr>
            <a:t>farle</a:t>
          </a:r>
          <a:r>
            <a:rPr lang="en-GB" sz="2000" kern="1200" dirty="0" smtClean="0">
              <a:effectLst>
                <a:outerShdw blurRad="38100" dist="38100" dir="2700000" algn="tl">
                  <a:srgbClr val="000000">
                    <a:alpha val="43137"/>
                  </a:srgbClr>
                </a:outerShdw>
              </a:effectLst>
            </a:rPr>
            <a:t> </a:t>
          </a:r>
        </a:p>
        <a:p>
          <a:pPr lvl="0" algn="ctr" defTabSz="889000" rtl="0">
            <a:lnSpc>
              <a:spcPct val="90000"/>
            </a:lnSpc>
            <a:spcBef>
              <a:spcPct val="0"/>
            </a:spcBef>
            <a:spcAft>
              <a:spcPts val="0"/>
            </a:spcAft>
          </a:pPr>
          <a:r>
            <a:rPr lang="en-GB" sz="2000" kern="1200" dirty="0" err="1" smtClean="0">
              <a:effectLst>
                <a:outerShdw blurRad="38100" dist="38100" dir="2700000" algn="tl">
                  <a:srgbClr val="000000">
                    <a:alpha val="43137"/>
                  </a:srgbClr>
                </a:outerShdw>
              </a:effectLst>
            </a:rPr>
            <a:t>anche</a:t>
          </a:r>
          <a:r>
            <a:rPr lang="en-GB" sz="2000" kern="1200" dirty="0" smtClean="0">
              <a:effectLst>
                <a:outerShdw blurRad="38100" dist="38100" dir="2700000" algn="tl">
                  <a:srgbClr val="000000">
                    <a:alpha val="43137"/>
                  </a:srgbClr>
                </a:outerShdw>
              </a:effectLst>
            </a:rPr>
            <a:t> </a:t>
          </a:r>
          <a:r>
            <a:rPr lang="en-GB" sz="2000" b="1" kern="1200" dirty="0" smtClean="0">
              <a:solidFill>
                <a:srgbClr val="FF0000"/>
              </a:solidFill>
              <a:effectLst>
                <a:outerShdw blurRad="38100" dist="38100" dir="2700000" algn="tl">
                  <a:srgbClr val="000000">
                    <a:alpha val="43137"/>
                  </a:srgbClr>
                </a:outerShdw>
              </a:effectLst>
            </a:rPr>
            <a:t>“belle”</a:t>
          </a:r>
          <a:endParaRPr lang="it-IT" sz="2000" b="1" kern="1200" dirty="0">
            <a:solidFill>
              <a:srgbClr val="FF0000"/>
            </a:solidFill>
            <a:effectLst>
              <a:outerShdw blurRad="38100" dist="38100" dir="2700000" algn="tl">
                <a:srgbClr val="000000">
                  <a:alpha val="43137"/>
                </a:srgbClr>
              </a:outerShdw>
            </a:effectLst>
          </a:endParaRPr>
        </a:p>
      </dsp:txBody>
      <dsp:txXfrm>
        <a:off x="4643470" y="3643345"/>
        <a:ext cx="3825097" cy="1343035"/>
      </dsp:txXfrm>
    </dsp:sp>
    <dsp:sp modelId="{4905EB56-0157-4A75-BEBB-0ECA5D12D94A}">
      <dsp:nvSpPr>
        <dsp:cNvPr id="0" name=""/>
        <dsp:cNvSpPr/>
      </dsp:nvSpPr>
      <dsp:spPr>
        <a:xfrm>
          <a:off x="6357981" y="2643208"/>
          <a:ext cx="550072" cy="550072"/>
        </a:xfrm>
        <a:prstGeom prst="ellipse">
          <a:avLst/>
        </a:prstGeom>
        <a:blipFill rotWithShape="0">
          <a:blip xmlns:r="http://schemas.openxmlformats.org/officeDocument/2006/relationships" r:embed="rId1">
            <a:duotone>
              <a:schemeClr val="accent1">
                <a:shade val="50000"/>
                <a:hueOff val="-766759"/>
                <a:satOff val="-11585"/>
                <a:lumOff val="47303"/>
                <a:alphaOff val="0"/>
                <a:shade val="88000"/>
                <a:lumMod val="88000"/>
              </a:schemeClr>
              <a:schemeClr val="accent1">
                <a:shade val="50000"/>
                <a:hueOff val="-766759"/>
                <a:satOff val="-11585"/>
                <a:lumOff val="47303"/>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40A87A-AE10-4307-9C61-2BDBD5666117}">
      <dsp:nvSpPr>
        <dsp:cNvPr id="0" name=""/>
        <dsp:cNvSpPr/>
      </dsp:nvSpPr>
      <dsp:spPr>
        <a:xfrm>
          <a:off x="47584" y="0"/>
          <a:ext cx="4500562" cy="5214973"/>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GB" sz="1800" b="1" kern="1200" dirty="0" smtClean="0">
              <a:effectLst>
                <a:outerShdw blurRad="38100" dist="38100" dir="2700000" algn="tl">
                  <a:srgbClr val="000000">
                    <a:alpha val="43137"/>
                  </a:srgbClr>
                </a:outerShdw>
              </a:effectLst>
            </a:rPr>
            <a:t>«</a:t>
          </a:r>
          <a:r>
            <a:rPr lang="en-GB" sz="1800" b="1" kern="1200" dirty="0" err="1" smtClean="0">
              <a:effectLst>
                <a:outerShdw blurRad="38100" dist="38100" dir="2700000" algn="tl">
                  <a:srgbClr val="000000">
                    <a:alpha val="43137"/>
                  </a:srgbClr>
                </a:outerShdw>
              </a:effectLst>
            </a:rPr>
            <a:t>nella</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mia</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clinica</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vorrei</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assumere</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parrucchieri</a:t>
          </a:r>
          <a:r>
            <a:rPr lang="en-GB" sz="1800" b="1" kern="1200" dirty="0" smtClean="0">
              <a:effectLst>
                <a:outerShdw blurRad="38100" dist="38100" dir="2700000" algn="tl">
                  <a:srgbClr val="000000">
                    <a:alpha val="43137"/>
                  </a:srgbClr>
                </a:outerShdw>
              </a:effectLst>
            </a:rPr>
            <a:t> per le </a:t>
          </a:r>
          <a:r>
            <a:rPr lang="en-GB" sz="1800" b="1" kern="1200" dirty="0" err="1" smtClean="0">
              <a:effectLst>
                <a:outerShdw blurRad="38100" dist="38100" dir="2700000" algn="tl">
                  <a:srgbClr val="000000">
                    <a:alpha val="43137"/>
                  </a:srgbClr>
                </a:outerShdw>
              </a:effectLst>
            </a:rPr>
            <a:t>pazienti</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i</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migliori</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cuochi</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che</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preparino</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pranzi</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buoni</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serviti</a:t>
          </a:r>
          <a:r>
            <a:rPr lang="en-GB" sz="1800" b="1" kern="1200" dirty="0" smtClean="0">
              <a:effectLst>
                <a:outerShdw blurRad="38100" dist="38100" dir="2700000" algn="tl">
                  <a:srgbClr val="000000">
                    <a:alpha val="43137"/>
                  </a:srgbClr>
                </a:outerShdw>
              </a:effectLst>
            </a:rPr>
            <a:t> in </a:t>
          </a:r>
          <a:r>
            <a:rPr lang="en-GB" sz="1800" b="1" kern="1200" dirty="0" err="1" smtClean="0">
              <a:effectLst>
                <a:outerShdw blurRad="38100" dist="38100" dir="2700000" algn="tl">
                  <a:srgbClr val="000000">
                    <a:alpha val="43137"/>
                  </a:srgbClr>
                </a:outerShdw>
              </a:effectLst>
            </a:rPr>
            <a:t>modo</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bello</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nelle</a:t>
          </a:r>
          <a:r>
            <a:rPr lang="en-GB" sz="1800" b="1" kern="1200" dirty="0" smtClean="0">
              <a:effectLst>
                <a:outerShdw blurRad="38100" dist="38100" dir="2700000" algn="tl">
                  <a:srgbClr val="000000">
                    <a:alpha val="43137"/>
                  </a:srgbClr>
                </a:outerShdw>
              </a:effectLst>
            </a:rPr>
            <a:t> </a:t>
          </a:r>
          <a:r>
            <a:rPr lang="en-GB" sz="1800" b="1" kern="1200" dirty="0" err="1" smtClean="0">
              <a:effectLst>
                <a:outerShdw blurRad="38100" dist="38100" dir="2700000" algn="tl">
                  <a:srgbClr val="000000">
                    <a:alpha val="43137"/>
                  </a:srgbClr>
                </a:outerShdw>
              </a:effectLst>
            </a:rPr>
            <a:t>corsie</a:t>
          </a:r>
          <a:r>
            <a:rPr lang="en-GB" sz="1800" b="1" kern="1200" dirty="0" smtClean="0">
              <a:effectLst>
                <a:outerShdw blurRad="38100" dist="38100" dir="2700000" algn="tl">
                  <a:srgbClr val="000000">
                    <a:alpha val="43137"/>
                  </a:srgbClr>
                </a:outerShdw>
              </a:effectLst>
            </a:rPr>
            <a:t>. </a:t>
          </a:r>
          <a:r>
            <a:rPr lang="en-GB" sz="2000" b="1" kern="1200" dirty="0" err="1" smtClean="0">
              <a:effectLst>
                <a:outerShdw blurRad="38100" dist="38100" dir="2700000" algn="tl">
                  <a:srgbClr val="000000">
                    <a:alpha val="43137"/>
                  </a:srgbClr>
                </a:outerShdw>
              </a:effectLst>
            </a:rPr>
            <a:t>Perché</a:t>
          </a:r>
          <a:r>
            <a:rPr lang="en-GB" sz="2000" b="1" kern="1200" dirty="0" smtClean="0">
              <a:effectLst>
                <a:outerShdw blurRad="38100" dist="38100" dir="2700000" algn="tl">
                  <a:srgbClr val="000000">
                    <a:alpha val="43137"/>
                  </a:srgbClr>
                </a:outerShdw>
              </a:effectLst>
            </a:rPr>
            <a:t> non </a:t>
          </a:r>
          <a:r>
            <a:rPr lang="en-GB" sz="2000" b="1" kern="1200" dirty="0" err="1" smtClean="0">
              <a:effectLst>
                <a:outerShdw blurRad="38100" dist="38100" dir="2700000" algn="tl">
                  <a:srgbClr val="000000">
                    <a:alpha val="43137"/>
                  </a:srgbClr>
                </a:outerShdw>
              </a:effectLst>
            </a:rPr>
            <a:t>si</a:t>
          </a:r>
          <a:r>
            <a:rPr lang="en-GB" sz="2000" b="1" kern="1200" dirty="0" smtClean="0">
              <a:effectLst>
                <a:outerShdw blurRad="38100" dist="38100" dir="2700000" algn="tl">
                  <a:srgbClr val="000000">
                    <a:alpha val="43137"/>
                  </a:srgbClr>
                </a:outerShdw>
              </a:effectLst>
            </a:rPr>
            <a:t> </a:t>
          </a:r>
          <a:r>
            <a:rPr lang="en-GB" sz="2000" b="1" kern="1200" dirty="0" err="1" smtClean="0">
              <a:effectLst>
                <a:outerShdw blurRad="38100" dist="38100" dir="2700000" algn="tl">
                  <a:srgbClr val="000000">
                    <a:alpha val="43137"/>
                  </a:srgbClr>
                </a:outerShdw>
              </a:effectLst>
            </a:rPr>
            <a:t>guarisce</a:t>
          </a:r>
          <a:r>
            <a:rPr lang="en-GB" sz="2000" b="1" kern="1200" dirty="0" smtClean="0">
              <a:effectLst>
                <a:outerShdw blurRad="38100" dist="38100" dir="2700000" algn="tl">
                  <a:srgbClr val="000000">
                    <a:alpha val="43137"/>
                  </a:srgbClr>
                </a:outerShdw>
              </a:effectLst>
            </a:rPr>
            <a:t> </a:t>
          </a:r>
          <a:r>
            <a:rPr lang="en-GB" sz="2000" b="1" kern="1200" dirty="0" err="1" smtClean="0">
              <a:effectLst>
                <a:outerShdw blurRad="38100" dist="38100" dir="2700000" algn="tl">
                  <a:srgbClr val="000000">
                    <a:alpha val="43137"/>
                  </a:srgbClr>
                </a:outerShdw>
              </a:effectLst>
            </a:rPr>
            <a:t>mai</a:t>
          </a:r>
          <a:r>
            <a:rPr lang="en-GB" sz="2000" b="1" kern="1200" dirty="0" smtClean="0">
              <a:effectLst>
                <a:outerShdw blurRad="38100" dist="38100" dir="2700000" algn="tl">
                  <a:srgbClr val="000000">
                    <a:alpha val="43137"/>
                  </a:srgbClr>
                </a:outerShdw>
              </a:effectLst>
            </a:rPr>
            <a:t> del </a:t>
          </a:r>
          <a:r>
            <a:rPr lang="en-GB" sz="2000" b="1" kern="1200" dirty="0" err="1" smtClean="0">
              <a:effectLst>
                <a:outerShdw blurRad="38100" dist="38100" dir="2700000" algn="tl">
                  <a:srgbClr val="000000">
                    <a:alpha val="43137"/>
                  </a:srgbClr>
                </a:outerShdw>
              </a:effectLst>
            </a:rPr>
            <a:t>tutto</a:t>
          </a:r>
          <a:r>
            <a:rPr lang="en-GB" sz="2000" b="1" kern="1200" dirty="0" smtClean="0">
              <a:effectLst>
                <a:outerShdw blurRad="38100" dist="38100" dir="2700000" algn="tl">
                  <a:srgbClr val="000000">
                    <a:alpha val="43137"/>
                  </a:srgbClr>
                </a:outerShdw>
              </a:effectLst>
            </a:rPr>
            <a:t> in </a:t>
          </a:r>
          <a:r>
            <a:rPr lang="en-GB" sz="2000" b="1" kern="1200" dirty="0" err="1" smtClean="0">
              <a:effectLst>
                <a:outerShdw blurRad="38100" dist="38100" dir="2700000" algn="tl">
                  <a:srgbClr val="000000">
                    <a:alpha val="43137"/>
                  </a:srgbClr>
                </a:outerShdw>
              </a:effectLst>
            </a:rPr>
            <a:t>luoghi</a:t>
          </a:r>
          <a:r>
            <a:rPr lang="en-GB" sz="2000" b="1" kern="1200" dirty="0" smtClean="0">
              <a:effectLst>
                <a:outerShdw blurRad="38100" dist="38100" dir="2700000" algn="tl">
                  <a:srgbClr val="000000">
                    <a:alpha val="43137"/>
                  </a:srgbClr>
                </a:outerShdw>
              </a:effectLst>
            </a:rPr>
            <a:t> </a:t>
          </a:r>
          <a:r>
            <a:rPr lang="en-GB" sz="2000" b="1" kern="1200" dirty="0" err="1" smtClean="0">
              <a:effectLst>
                <a:outerShdw blurRad="38100" dist="38100" dir="2700000" algn="tl">
                  <a:srgbClr val="000000">
                    <a:alpha val="43137"/>
                  </a:srgbClr>
                </a:outerShdw>
              </a:effectLst>
            </a:rPr>
            <a:t>brutti</a:t>
          </a:r>
          <a:r>
            <a:rPr lang="en-GB" sz="2000" b="1" kern="1200" dirty="0" smtClean="0">
              <a:effectLst>
                <a:outerShdw blurRad="38100" dist="38100" dir="2700000" algn="tl">
                  <a:srgbClr val="000000">
                    <a:alpha val="43137"/>
                  </a:srgbClr>
                </a:outerShdw>
              </a:effectLst>
            </a:rPr>
            <a:t> e con </a:t>
          </a:r>
          <a:r>
            <a:rPr lang="en-GB" sz="2000" b="1" kern="1200" dirty="0" err="1" smtClean="0">
              <a:effectLst>
                <a:outerShdw blurRad="38100" dist="38100" dir="2700000" algn="tl">
                  <a:srgbClr val="000000">
                    <a:alpha val="43137"/>
                  </a:srgbClr>
                </a:outerShdw>
              </a:effectLst>
            </a:rPr>
            <a:t>cibo</a:t>
          </a:r>
          <a:r>
            <a:rPr lang="en-GB" sz="2000" b="1" kern="1200" dirty="0" smtClean="0">
              <a:effectLst>
                <a:outerShdw blurRad="38100" dist="38100" dir="2700000" algn="tl">
                  <a:srgbClr val="000000">
                    <a:alpha val="43137"/>
                  </a:srgbClr>
                </a:outerShdw>
              </a:effectLst>
            </a:rPr>
            <a:t> </a:t>
          </a:r>
          <a:r>
            <a:rPr lang="en-GB" sz="2000" b="1" kern="1200" dirty="0" err="1" smtClean="0">
              <a:effectLst>
                <a:outerShdw blurRad="38100" dist="38100" dir="2700000" algn="tl">
                  <a:srgbClr val="000000">
                    <a:alpha val="43137"/>
                  </a:srgbClr>
                </a:outerShdw>
              </a:effectLst>
            </a:rPr>
            <a:t>offerto</a:t>
          </a:r>
          <a:r>
            <a:rPr lang="en-GB" sz="2000" b="1" kern="1200" dirty="0" smtClean="0">
              <a:effectLst>
                <a:outerShdw blurRad="38100" dist="38100" dir="2700000" algn="tl">
                  <a:srgbClr val="000000">
                    <a:alpha val="43137"/>
                  </a:srgbClr>
                </a:outerShdw>
              </a:effectLst>
            </a:rPr>
            <a:t> in </a:t>
          </a:r>
          <a:r>
            <a:rPr lang="en-GB" sz="2000" b="1" kern="1200" dirty="0" err="1" smtClean="0">
              <a:effectLst>
                <a:outerShdw blurRad="38100" dist="38100" dir="2700000" algn="tl">
                  <a:srgbClr val="000000">
                    <a:alpha val="43137"/>
                  </a:srgbClr>
                </a:outerShdw>
              </a:effectLst>
            </a:rPr>
            <a:t>modo</a:t>
          </a:r>
          <a:r>
            <a:rPr lang="en-GB" sz="2000" b="1" kern="1200" dirty="0" smtClean="0">
              <a:effectLst>
                <a:outerShdw blurRad="38100" dist="38100" dir="2700000" algn="tl">
                  <a:srgbClr val="000000">
                    <a:alpha val="43137"/>
                  </a:srgbClr>
                </a:outerShdw>
              </a:effectLst>
            </a:rPr>
            <a:t> </a:t>
          </a:r>
          <a:r>
            <a:rPr lang="en-GB" sz="2000" b="1" kern="1200" dirty="0" err="1" smtClean="0">
              <a:effectLst>
                <a:outerShdw blurRad="38100" dist="38100" dir="2700000" algn="tl">
                  <a:srgbClr val="000000">
                    <a:alpha val="43137"/>
                  </a:srgbClr>
                </a:outerShdw>
              </a:effectLst>
            </a:rPr>
            <a:t>sciatto</a:t>
          </a:r>
          <a:r>
            <a:rPr lang="en-GB" sz="2000" b="1" kern="1200" dirty="0" smtClean="0">
              <a:effectLst>
                <a:outerShdw blurRad="38100" dist="38100" dir="2700000" algn="tl">
                  <a:srgbClr val="000000">
                    <a:alpha val="43137"/>
                  </a:srgbClr>
                </a:outerShdw>
              </a:effectLst>
            </a:rPr>
            <a:t>».</a:t>
          </a:r>
          <a:endParaRPr lang="it-IT" sz="2000" b="1" kern="1200" dirty="0">
            <a:effectLst>
              <a:outerShdw blurRad="38100" dist="38100" dir="2700000" algn="tl">
                <a:srgbClr val="000000">
                  <a:alpha val="43137"/>
                </a:srgbClr>
              </a:outerShdw>
            </a:effectLst>
          </a:endParaRPr>
        </a:p>
      </dsp:txBody>
      <dsp:txXfrm>
        <a:off x="47584" y="2085989"/>
        <a:ext cx="4500562" cy="2085989"/>
      </dsp:txXfrm>
    </dsp:sp>
    <dsp:sp modelId="{F521A532-85B1-4CD9-AB99-272F6060AA57}">
      <dsp:nvSpPr>
        <dsp:cNvPr id="0" name=""/>
        <dsp:cNvSpPr/>
      </dsp:nvSpPr>
      <dsp:spPr>
        <a:xfrm>
          <a:off x="1500167" y="71443"/>
          <a:ext cx="1736586" cy="1736586"/>
        </a:xfrm>
        <a:prstGeom prst="ellipse">
          <a:avLst/>
        </a:prstGeom>
        <a:blipFill rotWithShape="0">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05A9FC6-0B71-456B-83A5-3E313B05F441}">
      <dsp:nvSpPr>
        <dsp:cNvPr id="0" name=""/>
        <dsp:cNvSpPr/>
      </dsp:nvSpPr>
      <dsp:spPr>
        <a:xfrm>
          <a:off x="4639508" y="0"/>
          <a:ext cx="4500562" cy="5214973"/>
        </a:xfrm>
        <a:prstGeom prst="roundRect">
          <a:avLst>
            <a:gd name="adj" fmla="val 10000"/>
          </a:avLst>
        </a:prstGeom>
        <a:blipFill rotWithShape="0">
          <a:blip xmlns:r="http://schemas.openxmlformats.org/officeDocument/2006/relationships" r:embed="rId1">
            <a:duotone>
              <a:schemeClr val="accent4">
                <a:hueOff val="2414984"/>
                <a:satOff val="12735"/>
                <a:lumOff val="5491"/>
                <a:alphaOff val="0"/>
                <a:shade val="88000"/>
                <a:lumMod val="88000"/>
              </a:schemeClr>
              <a:schemeClr val="accent4">
                <a:hueOff val="2414984"/>
                <a:satOff val="12735"/>
                <a:lumOff val="5491"/>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rtl="0">
            <a:lnSpc>
              <a:spcPct val="90000"/>
            </a:lnSpc>
            <a:spcBef>
              <a:spcPct val="0"/>
            </a:spcBef>
            <a:spcAft>
              <a:spcPct val="35000"/>
            </a:spcAft>
          </a:pPr>
          <a:r>
            <a:rPr lang="en-GB" sz="4700" kern="1200" dirty="0" smtClean="0"/>
            <a:t>Si </a:t>
          </a:r>
          <a:r>
            <a:rPr lang="en-GB" sz="4700" kern="1200" dirty="0" err="1" smtClean="0"/>
            <a:t>muore</a:t>
          </a:r>
          <a:r>
            <a:rPr lang="en-GB" sz="4700" kern="1200" dirty="0" smtClean="0"/>
            <a:t> </a:t>
          </a:r>
          <a:r>
            <a:rPr lang="en-GB" sz="4700" kern="1200" dirty="0" err="1" smtClean="0"/>
            <a:t>anche</a:t>
          </a:r>
          <a:r>
            <a:rPr lang="en-GB" sz="4700" kern="1200" dirty="0" smtClean="0"/>
            <a:t> </a:t>
          </a:r>
          <a:r>
            <a:rPr lang="en-GB" sz="4700" kern="1200" dirty="0" err="1" smtClean="0"/>
            <a:t>di</a:t>
          </a:r>
          <a:r>
            <a:rPr lang="en-GB" sz="4700" kern="1200" dirty="0" smtClean="0"/>
            <a:t> “</a:t>
          </a:r>
          <a:r>
            <a:rPr lang="en-GB" sz="4700" kern="1200" dirty="0" err="1" smtClean="0"/>
            <a:t>bruttezza</a:t>
          </a:r>
          <a:r>
            <a:rPr lang="en-GB" sz="4700" kern="1200" dirty="0" smtClean="0"/>
            <a:t>”</a:t>
          </a:r>
          <a:endParaRPr lang="en-GB" sz="4700" kern="1200" dirty="0"/>
        </a:p>
      </dsp:txBody>
      <dsp:txXfrm>
        <a:off x="4639508" y="2085989"/>
        <a:ext cx="4500562" cy="2085989"/>
      </dsp:txXfrm>
    </dsp:sp>
    <dsp:sp modelId="{54C75181-C3A1-4038-ABF8-F5DB1AF91F43}">
      <dsp:nvSpPr>
        <dsp:cNvPr id="0" name=""/>
        <dsp:cNvSpPr/>
      </dsp:nvSpPr>
      <dsp:spPr>
        <a:xfrm>
          <a:off x="6000761" y="0"/>
          <a:ext cx="1736586" cy="1736586"/>
        </a:xfrm>
        <a:prstGeom prst="ellipse">
          <a:avLst/>
        </a:prstGeom>
        <a:blipFill rotWithShape="0">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F32605-CA31-4523-B16E-F73AC4A33DB5}">
      <dsp:nvSpPr>
        <dsp:cNvPr id="0" name=""/>
        <dsp:cNvSpPr/>
      </dsp:nvSpPr>
      <dsp:spPr>
        <a:xfrm>
          <a:off x="428601" y="4357715"/>
          <a:ext cx="8412480" cy="782246"/>
        </a:xfrm>
        <a:prstGeom prst="leftRightArrow">
          <a:avLst/>
        </a:prstGeom>
        <a:solidFill>
          <a:schemeClr val="accent4">
            <a:tint val="40000"/>
            <a:hueOff val="0"/>
            <a:satOff val="0"/>
            <a:lumOff val="0"/>
            <a:alphaOff val="0"/>
          </a:schemeClr>
        </a:solidFill>
        <a:ln>
          <a:noFill/>
        </a:ln>
        <a:effectLst>
          <a:outerShdw blurRad="25400" dist="12700" dir="540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entury Gothic" pitchFamily="34" charset="0"/>
                <a:ea typeface="+mn-ea"/>
                <a:cs typeface="+mn-cs"/>
              </a:defRPr>
            </a:lvl1pPr>
          </a:lstStyle>
          <a:p>
            <a:pPr>
              <a:defRPr/>
            </a:pPr>
            <a:endParaRPr lang="it-IT"/>
          </a:p>
        </p:txBody>
      </p:sp>
      <p:sp>
        <p:nvSpPr>
          <p:cNvPr id="65539" name="Rectangle 3"/>
          <p:cNvSpPr>
            <a:spLocks noGrp="1" noChangeArrowheads="1"/>
          </p:cNvSpPr>
          <p:nvPr>
            <p:ph type="dt" sz="quarter" idx="1"/>
          </p:nvPr>
        </p:nvSpPr>
        <p:spPr bwMode="auto">
          <a:xfrm>
            <a:off x="3883025"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entury Gothic" pitchFamily="34" charset="0"/>
                <a:ea typeface="+mn-ea"/>
                <a:cs typeface="+mn-cs"/>
              </a:defRPr>
            </a:lvl1pPr>
          </a:lstStyle>
          <a:p>
            <a:pPr>
              <a:defRPr/>
            </a:pPr>
            <a:endParaRPr lang="it-IT"/>
          </a:p>
        </p:txBody>
      </p:sp>
      <p:sp>
        <p:nvSpPr>
          <p:cNvPr id="65540" name="Rectangle 4"/>
          <p:cNvSpPr>
            <a:spLocks noGrp="1" noChangeArrowheads="1"/>
          </p:cNvSpPr>
          <p:nvPr>
            <p:ph type="ftr" sz="quarter" idx="2"/>
          </p:nvPr>
        </p:nvSpPr>
        <p:spPr bwMode="auto">
          <a:xfrm>
            <a:off x="0" y="9226550"/>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entury Gothic" pitchFamily="34" charset="0"/>
                <a:ea typeface="+mn-ea"/>
                <a:cs typeface="+mn-cs"/>
              </a:defRPr>
            </a:lvl1pPr>
          </a:lstStyle>
          <a:p>
            <a:pPr>
              <a:defRPr/>
            </a:pPr>
            <a:endParaRPr lang="it-IT"/>
          </a:p>
        </p:txBody>
      </p:sp>
      <p:sp>
        <p:nvSpPr>
          <p:cNvPr id="65541" name="Rectangle 5"/>
          <p:cNvSpPr>
            <a:spLocks noGrp="1" noChangeArrowheads="1"/>
          </p:cNvSpPr>
          <p:nvPr>
            <p:ph type="sldNum" sz="quarter" idx="3"/>
          </p:nvPr>
        </p:nvSpPr>
        <p:spPr bwMode="auto">
          <a:xfrm>
            <a:off x="3883025" y="9226550"/>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CE1D4D6-B692-2548-9CFB-E38B7F14670F}" type="slidenum">
              <a:rPr lang="it-IT"/>
              <a:pPr/>
              <a:t>‹N›</a:t>
            </a:fld>
            <a:endParaRPr lang="it-IT"/>
          </a:p>
        </p:txBody>
      </p:sp>
    </p:spTree>
    <p:extLst>
      <p:ext uri="{BB962C8B-B14F-4D97-AF65-F5344CB8AC3E}">
        <p14:creationId xmlns:p14="http://schemas.microsoft.com/office/powerpoint/2010/main" xmlns="" val="1747575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entury Gothic" pitchFamily="34" charset="0"/>
                <a:ea typeface="+mn-ea"/>
                <a:cs typeface="+mn-cs"/>
              </a:defRPr>
            </a:lvl1pPr>
          </a:lstStyle>
          <a:p>
            <a:pPr>
              <a:defRPr/>
            </a:pPr>
            <a:endParaRPr lang="it-IT"/>
          </a:p>
        </p:txBody>
      </p:sp>
      <p:sp>
        <p:nvSpPr>
          <p:cNvPr id="30723" name="Rectangle 3"/>
          <p:cNvSpPr>
            <a:spLocks noGrp="1" noChangeArrowheads="1"/>
          </p:cNvSpPr>
          <p:nvPr>
            <p:ph type="dt" idx="1"/>
          </p:nvPr>
        </p:nvSpPr>
        <p:spPr bwMode="auto">
          <a:xfrm>
            <a:off x="3883025"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entury Gothic" pitchFamily="34" charset="0"/>
                <a:ea typeface="+mn-ea"/>
                <a:cs typeface="+mn-cs"/>
              </a:defRPr>
            </a:lvl1pPr>
          </a:lstStyle>
          <a:p>
            <a:pPr>
              <a:defRPr/>
            </a:pPr>
            <a:endParaRPr lang="it-IT"/>
          </a:p>
        </p:txBody>
      </p:sp>
      <p:sp>
        <p:nvSpPr>
          <p:cNvPr id="14340" name="Rectangle 4"/>
          <p:cNvSpPr>
            <a:spLocks noGrp="1" noRot="1" noChangeAspect="1" noChangeArrowheads="1" noTextEdit="1"/>
          </p:cNvSpPr>
          <p:nvPr>
            <p:ph type="sldImg" idx="2"/>
          </p:nvPr>
        </p:nvSpPr>
        <p:spPr bwMode="auto">
          <a:xfrm>
            <a:off x="998538" y="728663"/>
            <a:ext cx="4857750" cy="3643312"/>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614863"/>
            <a:ext cx="5483225" cy="4370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0726" name="Rectangle 6"/>
          <p:cNvSpPr>
            <a:spLocks noGrp="1" noChangeArrowheads="1"/>
          </p:cNvSpPr>
          <p:nvPr>
            <p:ph type="ftr" sz="quarter" idx="4"/>
          </p:nvPr>
        </p:nvSpPr>
        <p:spPr bwMode="auto">
          <a:xfrm>
            <a:off x="0" y="9226550"/>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entury Gothic" pitchFamily="34" charset="0"/>
                <a:ea typeface="+mn-ea"/>
                <a:cs typeface="+mn-cs"/>
              </a:defRPr>
            </a:lvl1pPr>
          </a:lstStyle>
          <a:p>
            <a:pPr>
              <a:defRPr/>
            </a:pPr>
            <a:endParaRPr lang="it-IT"/>
          </a:p>
        </p:txBody>
      </p:sp>
      <p:sp>
        <p:nvSpPr>
          <p:cNvPr id="30727" name="Rectangle 7"/>
          <p:cNvSpPr>
            <a:spLocks noGrp="1" noChangeArrowheads="1"/>
          </p:cNvSpPr>
          <p:nvPr>
            <p:ph type="sldNum" sz="quarter" idx="5"/>
          </p:nvPr>
        </p:nvSpPr>
        <p:spPr bwMode="auto">
          <a:xfrm>
            <a:off x="3883025" y="9226550"/>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4B1A7A-AA45-F341-86C1-6BD0B1965658}" type="slidenum">
              <a:rPr lang="it-IT"/>
              <a:pPr/>
              <a:t>‹N›</a:t>
            </a:fld>
            <a:endParaRPr lang="it-IT"/>
          </a:p>
        </p:txBody>
      </p:sp>
    </p:spTree>
    <p:extLst>
      <p:ext uri="{BB962C8B-B14F-4D97-AF65-F5344CB8AC3E}">
        <p14:creationId xmlns:p14="http://schemas.microsoft.com/office/powerpoint/2010/main" xmlns="" val="2908594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entury Gothic"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entury Gothic"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entury Gothic"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entury Gothic"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entury Gothic"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p:cNvSpPr>
          <p:nvPr>
            <p:ph type="sldImg"/>
          </p:nvPr>
        </p:nvSpPr>
        <p:spPr>
          <a:ln/>
        </p:spPr>
      </p:sp>
      <p:sp>
        <p:nvSpPr>
          <p:cNvPr id="37890" name="Segnaposto note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atin typeface="Times New Roman" charset="0"/>
              <a:ea typeface="MS PGothic" charset="0"/>
            </a:endParaRPr>
          </a:p>
        </p:txBody>
      </p:sp>
      <p:sp>
        <p:nvSpPr>
          <p:cNvPr id="37891"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charset="0"/>
                <a:ea typeface="MS PGothic" charset="0"/>
                <a:cs typeface="MS PGothic" charset="0"/>
              </a:defRPr>
            </a:lvl1pPr>
            <a:lvl2pPr marL="742950" indent="-285750" defTabSz="925513">
              <a:defRPr sz="2400">
                <a:solidFill>
                  <a:schemeClr val="tx1"/>
                </a:solidFill>
                <a:latin typeface="Times New Roman" charset="0"/>
                <a:ea typeface="MS PGothic" charset="0"/>
                <a:cs typeface="MS PGothic" charset="0"/>
              </a:defRPr>
            </a:lvl2pPr>
            <a:lvl3pPr marL="1143000" indent="-228600" defTabSz="925513">
              <a:defRPr sz="2400">
                <a:solidFill>
                  <a:schemeClr val="tx1"/>
                </a:solidFill>
                <a:latin typeface="Times New Roman" charset="0"/>
                <a:ea typeface="MS PGothic" charset="0"/>
                <a:cs typeface="MS PGothic" charset="0"/>
              </a:defRPr>
            </a:lvl3pPr>
            <a:lvl4pPr marL="1600200" indent="-228600" defTabSz="925513">
              <a:defRPr sz="2400">
                <a:solidFill>
                  <a:schemeClr val="tx1"/>
                </a:solidFill>
                <a:latin typeface="Times New Roman" charset="0"/>
                <a:ea typeface="MS PGothic" charset="0"/>
                <a:cs typeface="MS PGothic" charset="0"/>
              </a:defRPr>
            </a:lvl4pPr>
            <a:lvl5pPr marL="2057400" indent="-228600" defTabSz="925513">
              <a:defRPr sz="2400">
                <a:solidFill>
                  <a:schemeClr val="tx1"/>
                </a:solidFill>
                <a:latin typeface="Times New Roman" charset="0"/>
                <a:ea typeface="MS PGothic" charset="0"/>
                <a:cs typeface="MS PGothic" charset="0"/>
              </a:defRPr>
            </a:lvl5pPr>
            <a:lvl6pPr marL="2514600" indent="-228600" defTabSz="925513" eaLnBrk="0" fontAlgn="base" hangingPunct="0">
              <a:spcBef>
                <a:spcPct val="50000"/>
              </a:spcBef>
              <a:spcAft>
                <a:spcPct val="0"/>
              </a:spcAft>
              <a:defRPr sz="2400">
                <a:solidFill>
                  <a:schemeClr val="tx1"/>
                </a:solidFill>
                <a:latin typeface="Times New Roman" charset="0"/>
                <a:ea typeface="MS PGothic" charset="0"/>
                <a:cs typeface="MS PGothic" charset="0"/>
              </a:defRPr>
            </a:lvl6pPr>
            <a:lvl7pPr marL="2971800" indent="-228600" defTabSz="925513" eaLnBrk="0" fontAlgn="base" hangingPunct="0">
              <a:spcBef>
                <a:spcPct val="50000"/>
              </a:spcBef>
              <a:spcAft>
                <a:spcPct val="0"/>
              </a:spcAft>
              <a:defRPr sz="2400">
                <a:solidFill>
                  <a:schemeClr val="tx1"/>
                </a:solidFill>
                <a:latin typeface="Times New Roman" charset="0"/>
                <a:ea typeface="MS PGothic" charset="0"/>
                <a:cs typeface="MS PGothic" charset="0"/>
              </a:defRPr>
            </a:lvl7pPr>
            <a:lvl8pPr marL="3429000" indent="-228600" defTabSz="925513" eaLnBrk="0" fontAlgn="base" hangingPunct="0">
              <a:spcBef>
                <a:spcPct val="50000"/>
              </a:spcBef>
              <a:spcAft>
                <a:spcPct val="0"/>
              </a:spcAft>
              <a:defRPr sz="2400">
                <a:solidFill>
                  <a:schemeClr val="tx1"/>
                </a:solidFill>
                <a:latin typeface="Times New Roman" charset="0"/>
                <a:ea typeface="MS PGothic" charset="0"/>
                <a:cs typeface="MS PGothic" charset="0"/>
              </a:defRPr>
            </a:lvl8pPr>
            <a:lvl9pPr marL="3886200" indent="-228600" defTabSz="925513" eaLnBrk="0" fontAlgn="base" hangingPunct="0">
              <a:spcBef>
                <a:spcPct val="50000"/>
              </a:spcBef>
              <a:spcAft>
                <a:spcPct val="0"/>
              </a:spcAft>
              <a:defRPr sz="2400">
                <a:solidFill>
                  <a:schemeClr val="tx1"/>
                </a:solidFill>
                <a:latin typeface="Times New Roman" charset="0"/>
                <a:ea typeface="MS PGothic" charset="0"/>
                <a:cs typeface="MS PGothic" charset="0"/>
              </a:defRPr>
            </a:lvl9pPr>
          </a:lstStyle>
          <a:p>
            <a:fld id="{13F718A5-FA13-554F-8EEA-EA40EBCCD97C}" type="slidenum">
              <a:rPr lang="it-IT" sz="1200"/>
              <a:pPr/>
              <a:t>3</a:t>
            </a:fld>
            <a:endParaRPr lang="it-IT" sz="1200"/>
          </a:p>
        </p:txBody>
      </p:sp>
    </p:spTree>
    <p:extLst>
      <p:ext uri="{BB962C8B-B14F-4D97-AF65-F5344CB8AC3E}">
        <p14:creationId xmlns:p14="http://schemas.microsoft.com/office/powerpoint/2010/main" xmlns="" val="35898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AB5C6A47-7A28-8440-B7F3-9E622AA1BA5B}" type="slidenum">
              <a:rPr lang="it-IT" sz="1200"/>
              <a:pPr eaLnBrk="1" hangingPunct="1"/>
              <a:t>39</a:t>
            </a:fld>
            <a:endParaRPr lang="it-IT"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5800" y="4614863"/>
            <a:ext cx="5483225" cy="43719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it-IT">
              <a:latin typeface="Century Gothic" charset="0"/>
            </a:endParaRPr>
          </a:p>
        </p:txBody>
      </p:sp>
    </p:spTree>
    <p:extLst>
      <p:ext uri="{BB962C8B-B14F-4D97-AF65-F5344CB8AC3E}">
        <p14:creationId xmlns:p14="http://schemas.microsoft.com/office/powerpoint/2010/main" xmlns="" val="1540383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848A8635-96C7-5740-9724-1C5A7FBE7D0F}" type="slidenum">
              <a:rPr lang="it-IT" sz="1200"/>
              <a:pPr eaLnBrk="1" hangingPunct="1"/>
              <a:t>40</a:t>
            </a:fld>
            <a:endParaRPr lang="it-IT"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5800" y="4614863"/>
            <a:ext cx="5483225" cy="43719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it-IT">
              <a:latin typeface="Century Gothic" charset="0"/>
            </a:endParaRPr>
          </a:p>
        </p:txBody>
      </p:sp>
    </p:spTree>
    <p:extLst>
      <p:ext uri="{BB962C8B-B14F-4D97-AF65-F5344CB8AC3E}">
        <p14:creationId xmlns:p14="http://schemas.microsoft.com/office/powerpoint/2010/main" xmlns="" val="304089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A472C134-F604-1C41-B0E6-FD303DF332E0}" type="slidenum">
              <a:rPr lang="it-IT" sz="1200"/>
              <a:pPr eaLnBrk="1" hangingPunct="1"/>
              <a:t>41</a:t>
            </a:fld>
            <a:endParaRPr lang="it-IT"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685800" y="4614863"/>
            <a:ext cx="5483225" cy="43719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it-IT">
              <a:latin typeface="Century Gothic" charset="0"/>
            </a:endParaRPr>
          </a:p>
        </p:txBody>
      </p:sp>
    </p:spTree>
    <p:extLst>
      <p:ext uri="{BB962C8B-B14F-4D97-AF65-F5344CB8AC3E}">
        <p14:creationId xmlns:p14="http://schemas.microsoft.com/office/powerpoint/2010/main" xmlns="" val="130345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F190F956-F21A-C748-B53D-0B6E8CEFE1A5}" type="slidenum">
              <a:rPr lang="it-IT" sz="1200"/>
              <a:pPr eaLnBrk="1" hangingPunct="1"/>
              <a:t>42</a:t>
            </a:fld>
            <a:endParaRPr lang="it-IT"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685800" y="4614863"/>
            <a:ext cx="5483225" cy="43719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it-IT">
              <a:latin typeface="Century Gothic" charset="0"/>
            </a:endParaRPr>
          </a:p>
        </p:txBody>
      </p:sp>
    </p:spTree>
    <p:extLst>
      <p:ext uri="{BB962C8B-B14F-4D97-AF65-F5344CB8AC3E}">
        <p14:creationId xmlns:p14="http://schemas.microsoft.com/office/powerpoint/2010/main" xmlns="" val="1726956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Century Gothic" pitchFamily="34" charset="0"/>
                <a:ea typeface="ＭＳ Ｐゴシック" charset="0"/>
                <a:cs typeface="ＭＳ Ｐゴシック" charset="0"/>
              </a:rPr>
              <a:t>il patto  essenzialmente un bene relazionale: la relazione in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sŽ</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il bene, e non primariamente il mezzo per ottenere merci.</a:t>
            </a:r>
          </a:p>
          <a:p>
            <a:r>
              <a:rPr lang="it-IT" sz="1200" b="0" i="0" u="none" strike="noStrike" kern="1200" baseline="0" dirty="0" smtClean="0">
                <a:solidFill>
                  <a:schemeClr val="tx1"/>
                </a:solidFill>
                <a:latin typeface="Century Gothic" pitchFamily="34" charset="0"/>
                <a:ea typeface="ＭＳ Ｐゴシック" charset="0"/>
                <a:cs typeface="ＭＳ Ｐゴシック" charset="0"/>
              </a:rPr>
              <a:t>Il contratto, lo abbiamo visto, sia nell’impresa, dove convive con la gerarchia, sia nei mercati,  soprattutto uno strumento di mediazione della relazione interpersonale</a:t>
            </a:r>
          </a:p>
          <a:p>
            <a:r>
              <a:rPr lang="it-IT" sz="1200" b="0" i="0" u="none" strike="noStrike" kern="1200" baseline="0" dirty="0" smtClean="0">
                <a:solidFill>
                  <a:schemeClr val="tx1"/>
                </a:solidFill>
                <a:latin typeface="Century Gothic" pitchFamily="34" charset="0"/>
                <a:ea typeface="ＭＳ Ｐゴシック" charset="0"/>
                <a:cs typeface="ＭＳ Ｐゴシック" charset="0"/>
              </a:rPr>
              <a:t>Ma che cosa significa “patto”, nella concretezza delle organizzazioni? Si pensi, come paradigma, ad un matrimonio: questo  un patto, prima di essere anche un contratto,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poichŽ</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la motivazione profonda, lo scopo,  diverso dai singoli impegni contrattuali che quel patto produce (regolati anche dal codice civile). L’impegno reciproco al rispetto, all’amore, alla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fedelt</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ˆ, al perdono, non sono materia di contratti, ma del patto.</a:t>
            </a:r>
          </a:p>
          <a:p>
            <a:r>
              <a:rPr lang="it-IT" sz="1200" b="0" i="0" u="none" strike="noStrike" kern="1200" baseline="0" dirty="0" smtClean="0">
                <a:solidFill>
                  <a:schemeClr val="tx1"/>
                </a:solidFill>
                <a:latin typeface="Century Gothic" pitchFamily="34" charset="0"/>
                <a:ea typeface="ＭＳ Ｐゴシック" charset="0"/>
                <a:cs typeface="ＭＳ Ｐゴシック" charset="0"/>
              </a:rPr>
              <a:t>Si potrebbe, alla luce della dinamica patto-contratto, formulare anche una sorta di nuova declinazione del principio di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sussidiariet</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ˆ: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Çnon</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faccia il contratto ci˜ che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pu</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fare il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pattoÈ</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o, in una declinazione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pi</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in positivo,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Çil</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contratto  strumento di vita buona quando sussidia, aiuta, rafforza i legami pattizi tra le persone e nelle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comunitˆÈ</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Il contratto  invece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ÇincivileÈ</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e non alleato del patto quando diventa un suo sostituto, immunizzando reciprocamente le persone.</a:t>
            </a:r>
            <a:endParaRPr lang="it-IT" dirty="0"/>
          </a:p>
        </p:txBody>
      </p:sp>
      <p:sp>
        <p:nvSpPr>
          <p:cNvPr id="4" name="Segnaposto numero diapositiva 3"/>
          <p:cNvSpPr>
            <a:spLocks noGrp="1"/>
          </p:cNvSpPr>
          <p:nvPr>
            <p:ph type="sldNum" sz="quarter" idx="10"/>
          </p:nvPr>
        </p:nvSpPr>
        <p:spPr/>
        <p:txBody>
          <a:bodyPr/>
          <a:lstStyle/>
          <a:p>
            <a:fld id="{304B1A7A-AA45-F341-86C1-6BD0B1965658}" type="slidenum">
              <a:rPr lang="it-IT" smtClean="0"/>
              <a:pPr/>
              <a:t>44</a:t>
            </a:fld>
            <a:endParaRPr lang="it-IT"/>
          </a:p>
        </p:txBody>
      </p:sp>
    </p:spTree>
    <p:extLst>
      <p:ext uri="{BB962C8B-B14F-4D97-AF65-F5344CB8AC3E}">
        <p14:creationId xmlns:p14="http://schemas.microsoft.com/office/powerpoint/2010/main" xmlns="" val="1149677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 anche per ringraziare</a:t>
            </a:r>
          </a:p>
          <a:p>
            <a:r>
              <a:rPr lang="it-IT" sz="1200" b="0" i="0" u="none" strike="noStrike" kern="1200" baseline="0" dirty="0" smtClean="0">
                <a:solidFill>
                  <a:schemeClr val="tx1"/>
                </a:solidFill>
                <a:latin typeface="Century Gothic" pitchFamily="34" charset="0"/>
                <a:ea typeface="ＭＳ Ｐゴシック" charset="0"/>
                <a:cs typeface="ＭＳ Ｐゴシック" charset="0"/>
              </a:rPr>
              <a:t>I lavoratori e i dirigenti dell’Olivetti ricordano Adriano sempre occupato per molti colloqui con i dipendenti, con tutti i dipendenti. Alcune delle sue innovazioni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pi</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importanti sono nate dall’aver ascoltato fino in fondo i suoi operai. Il suo archivio con le schede dei lavoratori erano, come l’hanno definito, delle “schede parlanti”, per la cura con la quale Adriano Olivetti le compilava, con una grande attenzione agli aspetti relazionali di quei lavoratori.</a:t>
            </a:r>
            <a:endParaRPr lang="it-IT" dirty="0"/>
          </a:p>
        </p:txBody>
      </p:sp>
      <p:sp>
        <p:nvSpPr>
          <p:cNvPr id="4" name="Segnaposto numero diapositiva 3"/>
          <p:cNvSpPr>
            <a:spLocks noGrp="1"/>
          </p:cNvSpPr>
          <p:nvPr>
            <p:ph type="sldNum" sz="quarter" idx="10"/>
          </p:nvPr>
        </p:nvSpPr>
        <p:spPr/>
        <p:txBody>
          <a:bodyPr/>
          <a:lstStyle/>
          <a:p>
            <a:fld id="{304B1A7A-AA45-F341-86C1-6BD0B1965658}" type="slidenum">
              <a:rPr lang="it-IT" smtClean="0"/>
              <a:pPr/>
              <a:t>45</a:t>
            </a:fld>
            <a:endParaRPr lang="it-IT"/>
          </a:p>
        </p:txBody>
      </p:sp>
    </p:spTree>
    <p:extLst>
      <p:ext uri="{BB962C8B-B14F-4D97-AF65-F5344CB8AC3E}">
        <p14:creationId xmlns:p14="http://schemas.microsoft.com/office/powerpoint/2010/main" xmlns="" val="828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Century Gothic" pitchFamily="34" charset="0"/>
                <a:ea typeface="ＭＳ Ｐゴシック" charset="0"/>
                <a:cs typeface="ＭＳ Ｐゴシック" charset="0"/>
              </a:rPr>
              <a:t>Quando il carisma  vivo la festa  di casa,  elemento essenziale; e per questo uno dei segnali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pi</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eloquenti che il carisma  in crisi  proprio la mancanza della festa,</a:t>
            </a:r>
            <a:endParaRPr lang="it-IT" dirty="0"/>
          </a:p>
        </p:txBody>
      </p:sp>
      <p:sp>
        <p:nvSpPr>
          <p:cNvPr id="4" name="Segnaposto numero diapositiva 3"/>
          <p:cNvSpPr>
            <a:spLocks noGrp="1"/>
          </p:cNvSpPr>
          <p:nvPr>
            <p:ph type="sldNum" sz="quarter" idx="10"/>
          </p:nvPr>
        </p:nvSpPr>
        <p:spPr/>
        <p:txBody>
          <a:bodyPr/>
          <a:lstStyle/>
          <a:p>
            <a:fld id="{304B1A7A-AA45-F341-86C1-6BD0B1965658}" type="slidenum">
              <a:rPr lang="it-IT" smtClean="0"/>
              <a:pPr/>
              <a:t>46</a:t>
            </a:fld>
            <a:endParaRPr lang="it-IT"/>
          </a:p>
        </p:txBody>
      </p:sp>
    </p:spTree>
    <p:extLst>
      <p:ext uri="{BB962C8B-B14F-4D97-AF65-F5344CB8AC3E}">
        <p14:creationId xmlns:p14="http://schemas.microsoft.com/office/powerpoint/2010/main" xmlns="" val="126777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b="0" i="0" u="none" strike="noStrike" kern="1200" baseline="0" dirty="0" smtClean="0">
              <a:solidFill>
                <a:schemeClr val="tx1"/>
              </a:solidFill>
              <a:latin typeface="Century Gothic" pitchFamily="34" charset="0"/>
              <a:ea typeface="ＭＳ Ｐゴシック" charset="0"/>
              <a:cs typeface="ＭＳ Ｐゴシック" charset="0"/>
            </a:endParaRPr>
          </a:p>
          <a:p>
            <a:r>
              <a:rPr lang="it-IT" sz="1200" b="0" i="0" u="none" strike="noStrike" kern="1200" baseline="0" dirty="0" smtClean="0">
                <a:solidFill>
                  <a:schemeClr val="tx1"/>
                </a:solidFill>
                <a:latin typeface="Century Gothic" pitchFamily="34" charset="0"/>
                <a:ea typeface="ＭＳ Ｐゴシック" charset="0"/>
                <a:cs typeface="ＭＳ Ｐゴシック" charset="0"/>
              </a:rPr>
              <a:t>Nella Prima lettera ai Corinti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capp</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12-14), Paolo sviluppa se non una teoria certamente un discorso di una certa articolazione su quelli che egli chiama carismi. Per Paolo esiste una certa gerarchia o ordine tra i carismi: in cima pone l’</a:t>
            </a:r>
            <a:r>
              <a:rPr lang="it-IT" sz="1200" b="0" i="1" u="none" strike="noStrike" kern="1200" baseline="0" dirty="0" smtClean="0">
                <a:solidFill>
                  <a:schemeClr val="tx1"/>
                </a:solidFill>
                <a:latin typeface="Century Gothic" pitchFamily="34" charset="0"/>
                <a:ea typeface="ＭＳ Ｐゴシック" charset="0"/>
                <a:cs typeface="ＭＳ Ｐゴシック" charset="0"/>
              </a:rPr>
              <a:t>agape</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che  anche il principale criterio per il discernimento dei carismi buoni da quelli presunti o usati per vantaggi personali, ma la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comunit</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ˆ vive della dinamica di tutti i vari carismi  </a:t>
            </a:r>
          </a:p>
        </p:txBody>
      </p:sp>
      <p:sp>
        <p:nvSpPr>
          <p:cNvPr id="4" name="Segnaposto numero diapositiva 3"/>
          <p:cNvSpPr>
            <a:spLocks noGrp="1"/>
          </p:cNvSpPr>
          <p:nvPr>
            <p:ph type="sldNum" sz="quarter" idx="10"/>
          </p:nvPr>
        </p:nvSpPr>
        <p:spPr/>
        <p:txBody>
          <a:bodyPr/>
          <a:lstStyle/>
          <a:p>
            <a:fld id="{304B1A7A-AA45-F341-86C1-6BD0B1965658}" type="slidenum">
              <a:rPr lang="it-IT" smtClean="0"/>
              <a:pPr/>
              <a:t>16</a:t>
            </a:fld>
            <a:endParaRPr lang="it-IT"/>
          </a:p>
        </p:txBody>
      </p:sp>
    </p:spTree>
    <p:extLst>
      <p:ext uri="{BB962C8B-B14F-4D97-AF65-F5344CB8AC3E}">
        <p14:creationId xmlns:p14="http://schemas.microsoft.com/office/powerpoint/2010/main" xmlns="" val="30293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Century Gothic" pitchFamily="34" charset="0"/>
                <a:ea typeface="ＭＳ Ｐゴシック" charset="0"/>
                <a:cs typeface="ＭＳ Ｐゴシック" charset="0"/>
              </a:rPr>
              <a:t>il paradigma sottostante questa dinamica petrino/mariano è la complementarietà tra il maschile e il femminile. I due principi sono co-essenziali, anche se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Balthasar</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vede il principio mariano, per il binomio inseparabile Maria-Chiesa, come onnicomprensivo di tutti gli altri principi-profili 36, e quindi in un certo senso fondante anche del principio petrino </a:t>
            </a:r>
            <a:endParaRPr lang="it-IT" dirty="0"/>
          </a:p>
        </p:txBody>
      </p:sp>
      <p:sp>
        <p:nvSpPr>
          <p:cNvPr id="4" name="Segnaposto numero diapositiva 3"/>
          <p:cNvSpPr>
            <a:spLocks noGrp="1"/>
          </p:cNvSpPr>
          <p:nvPr>
            <p:ph type="sldNum" sz="quarter" idx="10"/>
          </p:nvPr>
        </p:nvSpPr>
        <p:spPr/>
        <p:txBody>
          <a:bodyPr/>
          <a:lstStyle/>
          <a:p>
            <a:fld id="{304B1A7A-AA45-F341-86C1-6BD0B1965658}" type="slidenum">
              <a:rPr lang="it-IT" smtClean="0"/>
              <a:pPr/>
              <a:t>17</a:t>
            </a:fld>
            <a:endParaRPr lang="it-IT"/>
          </a:p>
        </p:txBody>
      </p:sp>
    </p:spTree>
    <p:extLst>
      <p:ext uri="{BB962C8B-B14F-4D97-AF65-F5344CB8AC3E}">
        <p14:creationId xmlns:p14="http://schemas.microsoft.com/office/powerpoint/2010/main" xmlns="" val="124125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Century Gothic" pitchFamily="34" charset="0"/>
                <a:ea typeface="ＭＳ Ｐゴシック" charset="0"/>
                <a:cs typeface="ＭＳ Ｐゴシック" charset="0"/>
              </a:rPr>
              <a:t>Max Weber  senz’altro lo studioso “laico” cui si fa risalire l’introduzione del concetto di carisma nelle scienze sociali. Innanzitutto, per Weber il carisma  dato a singole persone, che sono i depositari e i “portatori del carisma”, dotate di doni non comuni, i quali vengono riconosciuti come tali dalle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comunit</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ˆ di riferimento. Il carisma  quindi essenzialmente una relazione, un riconoscimento da parte di una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comunit</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ˆ che una persona ha dei doni speciali, diversi, non comuni. Non  un tratto “oggettivo”, ma un rapporto: un carismatico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pu</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essere tale per una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comunit</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ˆ e non per un’altra o per il “mondo”.</a:t>
            </a:r>
          </a:p>
          <a:p>
            <a:r>
              <a:rPr lang="it-IT" sz="1200" b="0" i="0" u="none" strike="noStrike" kern="1200" baseline="0" dirty="0" smtClean="0">
                <a:solidFill>
                  <a:schemeClr val="tx1"/>
                </a:solidFill>
                <a:latin typeface="Century Gothic" pitchFamily="34" charset="0"/>
                <a:ea typeface="ＭＳ Ｐゴシック" charset="0"/>
                <a:cs typeface="ＭＳ Ｐゴシック" charset="0"/>
              </a:rPr>
              <a:t>Il carisma, nei processi tipici in cui storicamente si dispiega, si rivela come una forza trasformatrice e rinnovatrice: Il carisma costringe alla sottomissione interiore verso ci˜ che ancora non c’ stato, all’assolutamente unico, e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perci</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divino. In questo senso puramente empirico e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valorialmente</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neutro, esso  veramente la forza rivoluzionaria specificamente “creatrice della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storia”È</a:t>
            </a:r>
            <a:endParaRPr lang="it-IT" dirty="0"/>
          </a:p>
        </p:txBody>
      </p:sp>
      <p:sp>
        <p:nvSpPr>
          <p:cNvPr id="4" name="Segnaposto numero diapositiva 3"/>
          <p:cNvSpPr>
            <a:spLocks noGrp="1"/>
          </p:cNvSpPr>
          <p:nvPr>
            <p:ph type="sldNum" sz="quarter" idx="10"/>
          </p:nvPr>
        </p:nvSpPr>
        <p:spPr/>
        <p:txBody>
          <a:bodyPr/>
          <a:lstStyle/>
          <a:p>
            <a:fld id="{304B1A7A-AA45-F341-86C1-6BD0B1965658}" type="slidenum">
              <a:rPr lang="it-IT" smtClean="0"/>
              <a:pPr/>
              <a:t>22</a:t>
            </a:fld>
            <a:endParaRPr lang="it-IT"/>
          </a:p>
        </p:txBody>
      </p:sp>
    </p:spTree>
    <p:extLst>
      <p:ext uri="{BB962C8B-B14F-4D97-AF65-F5344CB8AC3E}">
        <p14:creationId xmlns:p14="http://schemas.microsoft.com/office/powerpoint/2010/main" xmlns="" val="158489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Century Gothic" pitchFamily="34" charset="0"/>
                <a:ea typeface="ＭＳ Ｐゴシック" charset="0"/>
                <a:cs typeface="ＭＳ Ｐゴシック" charset="0"/>
              </a:rPr>
              <a:t>Tale forza rivoluzionaria  destinata, per˜, a non durare nella storia, ad essere un’esperienza provvisoria e transitoria 54: essendo il carisma incarnato in una singola persona, non  trasferibile ad altri</a:t>
            </a:r>
          </a:p>
          <a:p>
            <a:r>
              <a:rPr lang="it-IT" sz="1200" b="0" i="0" u="none" strike="noStrike" kern="1200" baseline="0" dirty="0" smtClean="0">
                <a:solidFill>
                  <a:schemeClr val="tx1"/>
                </a:solidFill>
                <a:latin typeface="Century Gothic" pitchFamily="34" charset="0"/>
                <a:ea typeface="ＭＳ Ｐゴシック" charset="0"/>
                <a:cs typeface="ＭＳ Ｐゴシック" charset="0"/>
              </a:rPr>
              <a:t>Il desiderio di far durare un carisma traducendolo in buone pratiche, regole, codificazioni per farlo vivere oltre la generazione del fondatore, quindi,  la via che spesso conduce alla sua scomparsa.</a:t>
            </a:r>
            <a:endParaRPr lang="it-IT" dirty="0"/>
          </a:p>
        </p:txBody>
      </p:sp>
      <p:sp>
        <p:nvSpPr>
          <p:cNvPr id="4" name="Segnaposto numero diapositiva 3"/>
          <p:cNvSpPr>
            <a:spLocks noGrp="1"/>
          </p:cNvSpPr>
          <p:nvPr>
            <p:ph type="sldNum" sz="quarter" idx="10"/>
          </p:nvPr>
        </p:nvSpPr>
        <p:spPr/>
        <p:txBody>
          <a:bodyPr/>
          <a:lstStyle/>
          <a:p>
            <a:fld id="{304B1A7A-AA45-F341-86C1-6BD0B1965658}" type="slidenum">
              <a:rPr lang="it-IT" smtClean="0"/>
              <a:pPr/>
              <a:t>23</a:t>
            </a:fld>
            <a:endParaRPr lang="it-IT"/>
          </a:p>
        </p:txBody>
      </p:sp>
    </p:spTree>
    <p:extLst>
      <p:ext uri="{BB962C8B-B14F-4D97-AF65-F5344CB8AC3E}">
        <p14:creationId xmlns:p14="http://schemas.microsoft.com/office/powerpoint/2010/main" xmlns="" val="67516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Century Gothic" pitchFamily="34" charset="0"/>
                <a:ea typeface="ＭＳ Ｐゴシック" charset="0"/>
                <a:cs typeface="ＭＳ Ｐゴシック" charset="0"/>
              </a:rPr>
              <a:t>Chi riceve un carisma  ben cosciente che in lui “abita” qualcosa,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pi</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grande di lui, che non  il prodotto della sua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volont</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ˆ o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virt</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e che lo guida e lo spinge ad agire.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é</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consapevole di aver ricevuto un dono che agisce e opera in lui o in lei, per molti versi indipendentemente dalla sua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volont</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ˆ. Sa che il carisma lo muove dentro, e in qualche modo lo “utilizza” come uno strumento, una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ÇmatitaÈ</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nella bella espressione di Madre Teresa, che non gli dˆ pace, da cui non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pu</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fuggire,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perchŽ</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dentro di lei o di lui</a:t>
            </a:r>
          </a:p>
          <a:p>
            <a:r>
              <a:rPr lang="it-IT" sz="1200" b="0" i="0" u="none" strike="noStrike" kern="1200" baseline="0" dirty="0" smtClean="0">
                <a:solidFill>
                  <a:schemeClr val="tx1"/>
                </a:solidFill>
                <a:latin typeface="Century Gothic" pitchFamily="34" charset="0"/>
                <a:ea typeface="ＭＳ Ｐゴシック" charset="0"/>
                <a:cs typeface="ＭＳ Ｐゴシック" charset="0"/>
              </a:rPr>
              <a:t>Certo la pratica delle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virt</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 crea un ambiente in cui quella voce  amplificata, ma il carisma non  il frutto della </a:t>
            </a:r>
            <a:r>
              <a:rPr lang="it-IT" sz="1200" b="0" i="0" u="none" strike="noStrike" kern="1200" baseline="0" dirty="0" err="1" smtClean="0">
                <a:solidFill>
                  <a:schemeClr val="tx1"/>
                </a:solidFill>
                <a:latin typeface="Century Gothic" pitchFamily="34" charset="0"/>
                <a:ea typeface="ＭＳ Ｐゴシック" charset="0"/>
                <a:cs typeface="ＭＳ Ｐゴシック" charset="0"/>
              </a:rPr>
              <a:t>virt</a:t>
            </a:r>
            <a:r>
              <a:rPr lang="it-IT" sz="1200" b="0" i="0" u="none" strike="noStrike" kern="1200" baseline="0" dirty="0" smtClean="0">
                <a:solidFill>
                  <a:schemeClr val="tx1"/>
                </a:solidFill>
                <a:latin typeface="Century Gothic" pitchFamily="34" charset="0"/>
                <a:ea typeface="ＭＳ Ｐゴシック" charset="0"/>
                <a:cs typeface="ＭＳ Ｐゴシック" charset="0"/>
              </a:rPr>
              <a:t>.</a:t>
            </a:r>
            <a:endParaRPr lang="it-IT" dirty="0"/>
          </a:p>
        </p:txBody>
      </p:sp>
      <p:sp>
        <p:nvSpPr>
          <p:cNvPr id="4" name="Segnaposto numero diapositiva 3"/>
          <p:cNvSpPr>
            <a:spLocks noGrp="1"/>
          </p:cNvSpPr>
          <p:nvPr>
            <p:ph type="sldNum" sz="quarter" idx="10"/>
          </p:nvPr>
        </p:nvSpPr>
        <p:spPr/>
        <p:txBody>
          <a:bodyPr/>
          <a:lstStyle/>
          <a:p>
            <a:fld id="{304B1A7A-AA45-F341-86C1-6BD0B1965658}" type="slidenum">
              <a:rPr lang="it-IT" smtClean="0"/>
              <a:pPr/>
              <a:t>27</a:t>
            </a:fld>
            <a:endParaRPr lang="it-IT"/>
          </a:p>
        </p:txBody>
      </p:sp>
    </p:spTree>
    <p:extLst>
      <p:ext uri="{BB962C8B-B14F-4D97-AF65-F5344CB8AC3E}">
        <p14:creationId xmlns:p14="http://schemas.microsoft.com/office/powerpoint/2010/main" xmlns="" val="124290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59BF51A6-F3C3-A54D-835F-DEBB98DFEE8A}" type="slidenum">
              <a:rPr lang="it-IT" sz="1200"/>
              <a:pPr eaLnBrk="1" hangingPunct="1"/>
              <a:t>36</a:t>
            </a:fld>
            <a:endParaRPr lang="it-IT"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5800" y="4614863"/>
            <a:ext cx="5483225" cy="43719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it-IT">
              <a:latin typeface="Century Gothic" charset="0"/>
            </a:endParaRPr>
          </a:p>
        </p:txBody>
      </p:sp>
    </p:spTree>
    <p:extLst>
      <p:ext uri="{BB962C8B-B14F-4D97-AF65-F5344CB8AC3E}">
        <p14:creationId xmlns:p14="http://schemas.microsoft.com/office/powerpoint/2010/main" xmlns="" val="78336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14AA6DB1-63A5-FF4F-94D2-862DF1AEEC38}" type="slidenum">
              <a:rPr lang="it-IT" sz="1200"/>
              <a:pPr eaLnBrk="1" hangingPunct="1"/>
              <a:t>37</a:t>
            </a:fld>
            <a:endParaRPr lang="it-IT"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5800" y="4614863"/>
            <a:ext cx="5483225" cy="43719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it-IT">
              <a:latin typeface="Century Gothic" charset="0"/>
            </a:endParaRPr>
          </a:p>
        </p:txBody>
      </p:sp>
    </p:spTree>
    <p:extLst>
      <p:ext uri="{BB962C8B-B14F-4D97-AF65-F5344CB8AC3E}">
        <p14:creationId xmlns:p14="http://schemas.microsoft.com/office/powerpoint/2010/main" xmlns="" val="1967513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E345DD6E-2174-6143-BDEA-A567A9A3E1F5}" type="slidenum">
              <a:rPr lang="it-IT" sz="1200"/>
              <a:pPr eaLnBrk="1" hangingPunct="1"/>
              <a:t>38</a:t>
            </a:fld>
            <a:endParaRPr lang="it-IT"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5800" y="4614863"/>
            <a:ext cx="5483225" cy="43719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it-IT">
              <a:latin typeface="Century Gothic" charset="0"/>
            </a:endParaRPr>
          </a:p>
        </p:txBody>
      </p:sp>
    </p:spTree>
    <p:extLst>
      <p:ext uri="{BB962C8B-B14F-4D97-AF65-F5344CB8AC3E}">
        <p14:creationId xmlns:p14="http://schemas.microsoft.com/office/powerpoint/2010/main" xmlns="" val="1365180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it-IT" smtClean="0"/>
              <a:t>Fare clic per modificare stile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40000"/>
                    <a:lumOff val="6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CF3E409-F1FD-3346-8279-CF81F3C3D3E3}" type="slidenum">
              <a:rPr lang="en-US" smtClean="0"/>
              <a:pPr/>
              <a:t>‹N›</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702943003"/>
      </p:ext>
    </p:extLst>
  </p:cSld>
  <p:clrMapOvr>
    <a:masterClrMapping/>
  </p:clrMapOvr>
  <p:transition spd="med">
    <p:dissolve/>
  </p:transition>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CAD8D56-C7E0-8A4F-8E3C-7D67399094C0}" type="slidenum">
              <a:rPr lang="en-US" smtClean="0"/>
              <a:pPr/>
              <a:t>‹N›</a:t>
            </a:fld>
            <a:endParaRPr lang="en-US"/>
          </a:p>
        </p:txBody>
      </p:sp>
    </p:spTree>
    <p:extLst>
      <p:ext uri="{BB962C8B-B14F-4D97-AF65-F5344CB8AC3E}">
        <p14:creationId xmlns:p14="http://schemas.microsoft.com/office/powerpoint/2010/main" xmlns="" val="17595923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it-IT" smtClean="0"/>
              <a:t>Fare clic per modificare stile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CAD8D56-C7E0-8A4F-8E3C-7D67399094C0}" type="slidenum">
              <a:rPr lang="en-US" smtClean="0"/>
              <a:pPr/>
              <a:t>‹N›</a:t>
            </a:fld>
            <a:endParaRPr lang="en-US"/>
          </a:p>
        </p:txBody>
      </p:sp>
    </p:spTree>
    <p:extLst>
      <p:ext uri="{BB962C8B-B14F-4D97-AF65-F5344CB8AC3E}">
        <p14:creationId xmlns:p14="http://schemas.microsoft.com/office/powerpoint/2010/main" xmlns="" val="13715700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it-IT" smtClean="0"/>
              <a:t>Fare clic per modificare stile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CAD8D56-C7E0-8A4F-8E3C-7D67399094C0}" type="slidenum">
              <a:rPr lang="en-US" smtClean="0"/>
              <a:pPr/>
              <a:t>‹N›</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7776353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it-IT" smtClean="0"/>
              <a:t>Fare clic per modificare stile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CAD8D56-C7E0-8A4F-8E3C-7D67399094C0}" type="slidenum">
              <a:rPr lang="en-US" smtClean="0"/>
              <a:pPr/>
              <a:t>‹N›</a:t>
            </a:fld>
            <a:endParaRPr lang="en-US"/>
          </a:p>
        </p:txBody>
      </p:sp>
    </p:spTree>
    <p:extLst>
      <p:ext uri="{BB962C8B-B14F-4D97-AF65-F5344CB8AC3E}">
        <p14:creationId xmlns:p14="http://schemas.microsoft.com/office/powerpoint/2010/main" xmlns="" val="8169767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it-IT" smtClean="0"/>
              <a:t>Fare clic per modificare stile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CAD8D56-C7E0-8A4F-8E3C-7D67399094C0}" type="slidenum">
              <a:rPr lang="en-US" smtClean="0"/>
              <a:pPr/>
              <a:t>‹N›</a:t>
            </a:fld>
            <a:endParaRPr lang="en-US"/>
          </a:p>
        </p:txBody>
      </p:sp>
    </p:spTree>
    <p:extLst>
      <p:ext uri="{BB962C8B-B14F-4D97-AF65-F5344CB8AC3E}">
        <p14:creationId xmlns:p14="http://schemas.microsoft.com/office/powerpoint/2010/main" xmlns="" val="15915644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it-IT" smtClean="0"/>
              <a:t>Fare clic per modificare stile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CAD8D56-C7E0-8A4F-8E3C-7D67399094C0}" type="slidenum">
              <a:rPr lang="en-US" smtClean="0"/>
              <a:pPr/>
              <a:t>‹N›</a:t>
            </a:fld>
            <a:endParaRPr lang="en-US"/>
          </a:p>
        </p:txBody>
      </p:sp>
    </p:spTree>
    <p:extLst>
      <p:ext uri="{BB962C8B-B14F-4D97-AF65-F5344CB8AC3E}">
        <p14:creationId xmlns:p14="http://schemas.microsoft.com/office/powerpoint/2010/main" xmlns="" val="10852067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smtClean="0"/>
              <a:t>Fare clic per modificare stile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EBF9763-502C-264B-A700-C5D0CC48580C}" type="slidenum">
              <a:rPr lang="en-US" smtClean="0"/>
              <a:pPr/>
              <a:t>‹N›</a:t>
            </a:fld>
            <a:endParaRPr lang="en-US"/>
          </a:p>
        </p:txBody>
      </p:sp>
    </p:spTree>
    <p:extLst>
      <p:ext uri="{BB962C8B-B14F-4D97-AF65-F5344CB8AC3E}">
        <p14:creationId xmlns:p14="http://schemas.microsoft.com/office/powerpoint/2010/main" xmlns="" val="1073781763"/>
      </p:ext>
    </p:extLst>
  </p:cSld>
  <p:clrMapOvr>
    <a:masterClrMapping/>
  </p:clrMapOvr>
  <p:transition spd="med">
    <p:dissolv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it-IT" smtClean="0"/>
              <a:t>Fare clic per modificare stile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AD8D56-C7E0-8A4F-8E3C-7D67399094C0}" type="slidenum">
              <a:rPr lang="en-US" smtClean="0"/>
              <a:pPr/>
              <a:t>‹N›</a:t>
            </a:fld>
            <a:endParaRPr lang="en-US"/>
          </a:p>
        </p:txBody>
      </p:sp>
    </p:spTree>
    <p:extLst>
      <p:ext uri="{BB962C8B-B14F-4D97-AF65-F5344CB8AC3E}">
        <p14:creationId xmlns:p14="http://schemas.microsoft.com/office/powerpoint/2010/main" xmlns="" val="1003463633"/>
      </p:ext>
    </p:extLst>
  </p:cSld>
  <p:clrMapOvr>
    <a:masterClrMapping/>
  </p:clrMapOvr>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4DFDCDD-231C-B14B-AD48-E1AABAA54CF2}" type="slidenum">
              <a:rPr lang="en-US" smtClean="0"/>
              <a:pPr/>
              <a:t>‹N›</a:t>
            </a:fld>
            <a:endParaRPr lang="en-US"/>
          </a:p>
        </p:txBody>
      </p:sp>
    </p:spTree>
    <p:extLst>
      <p:ext uri="{BB962C8B-B14F-4D97-AF65-F5344CB8AC3E}">
        <p14:creationId xmlns:p14="http://schemas.microsoft.com/office/powerpoint/2010/main" xmlns="" val="959162035"/>
      </p:ext>
    </p:extLst>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it-IT" smtClean="0"/>
              <a:t>Fare clic per modificare stile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53EA2D-A28A-4247-BF46-2E300B375C9A}" type="slidenum">
              <a:rPr lang="en-US" smtClean="0"/>
              <a:pPr/>
              <a:t>‹N›</a:t>
            </a:fld>
            <a:endParaRPr lang="en-US"/>
          </a:p>
        </p:txBody>
      </p:sp>
    </p:spTree>
    <p:extLst>
      <p:ext uri="{BB962C8B-B14F-4D97-AF65-F5344CB8AC3E}">
        <p14:creationId xmlns:p14="http://schemas.microsoft.com/office/powerpoint/2010/main" xmlns="" val="703955951"/>
      </p:ext>
    </p:extLst>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it-IT" smtClean="0"/>
              <a:t>Fare clic per modificare stile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CAD8D56-C7E0-8A4F-8E3C-7D67399094C0}" type="slidenum">
              <a:rPr lang="en-US" smtClean="0"/>
              <a:pPr/>
              <a:t>‹N›</a:t>
            </a:fld>
            <a:endParaRPr lang="en-US"/>
          </a:p>
        </p:txBody>
      </p:sp>
    </p:spTree>
    <p:extLst>
      <p:ext uri="{BB962C8B-B14F-4D97-AF65-F5344CB8AC3E}">
        <p14:creationId xmlns:p14="http://schemas.microsoft.com/office/powerpoint/2010/main" xmlns="" val="1686518107"/>
      </p:ext>
    </p:extLst>
  </p:cSld>
  <p:clrMapOvr>
    <a:masterClrMapping/>
  </p:clrMapOvr>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it-IT" smtClean="0"/>
              <a:t>Fare clic per modificare stile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2" name="Content Placeholder 3"/>
          <p:cNvSpPr>
            <a:spLocks noGrp="1"/>
          </p:cNvSpPr>
          <p:nvPr>
            <p:ph sz="quarter" idx="13"/>
          </p:nvPr>
        </p:nvSpPr>
        <p:spPr>
          <a:xfrm>
            <a:off x="514352" y="2861733"/>
            <a:ext cx="3816534" cy="2512852"/>
          </a:xfrm>
        </p:spPr>
        <p:txBody>
          <a:bodyPr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3" name="Content Placeholder 5"/>
          <p:cNvSpPr>
            <a:spLocks noGrp="1"/>
          </p:cNvSpPr>
          <p:nvPr>
            <p:ph sz="quarter" idx="14"/>
          </p:nvPr>
        </p:nvSpPr>
        <p:spPr>
          <a:xfrm>
            <a:off x="4495477" y="2861733"/>
            <a:ext cx="3816535" cy="2512852"/>
          </a:xfrm>
        </p:spPr>
        <p:txBody>
          <a:bodyPr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90D1675-877C-0B4C-8227-0E31D47258CD}" type="slidenum">
              <a:rPr lang="en-US" smtClean="0"/>
              <a:pPr/>
              <a:t>‹N›</a:t>
            </a:fld>
            <a:endParaRPr lang="en-US"/>
          </a:p>
        </p:txBody>
      </p:sp>
    </p:spTree>
    <p:extLst>
      <p:ext uri="{BB962C8B-B14F-4D97-AF65-F5344CB8AC3E}">
        <p14:creationId xmlns:p14="http://schemas.microsoft.com/office/powerpoint/2010/main" xmlns="" val="1453048498"/>
      </p:ext>
    </p:extLst>
  </p:cSld>
  <p:clrMapOvr>
    <a:masterClrMapping/>
  </p:clrMapOvr>
  <p:transition spd="med">
    <p:dissolve/>
  </p:transition>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2487927-8CDC-BC40-BCD9-ECF313358E1B}" type="slidenum">
              <a:rPr lang="en-US" smtClean="0"/>
              <a:pPr/>
              <a:t>‹N›</a:t>
            </a:fld>
            <a:endParaRPr lang="en-US"/>
          </a:p>
        </p:txBody>
      </p:sp>
    </p:spTree>
    <p:extLst>
      <p:ext uri="{BB962C8B-B14F-4D97-AF65-F5344CB8AC3E}">
        <p14:creationId xmlns:p14="http://schemas.microsoft.com/office/powerpoint/2010/main" xmlns="" val="1946710049"/>
      </p:ext>
    </p:extLst>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CAD8D56-C7E0-8A4F-8E3C-7D67399094C0}" type="slidenum">
              <a:rPr lang="en-US" smtClean="0"/>
              <a:pPr/>
              <a:t>‹N›</a:t>
            </a:fld>
            <a:endParaRPr lang="en-US"/>
          </a:p>
        </p:txBody>
      </p:sp>
    </p:spTree>
    <p:extLst>
      <p:ext uri="{BB962C8B-B14F-4D97-AF65-F5344CB8AC3E}">
        <p14:creationId xmlns:p14="http://schemas.microsoft.com/office/powerpoint/2010/main" xmlns="" val="599529154"/>
      </p:ext>
    </p:extLst>
  </p:cSld>
  <p:clrMapOvr>
    <a:masterClrMapping/>
  </p:clrMapOvr>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it-IT" smtClean="0"/>
              <a:t>Fare clic per modificare stile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BC11DBB-D3AB-4F47-9C66-B028D83892B3}" type="slidenum">
              <a:rPr lang="en-US" smtClean="0"/>
              <a:pPr/>
              <a:t>‹N›</a:t>
            </a:fld>
            <a:endParaRPr lang="en-US"/>
          </a:p>
        </p:txBody>
      </p:sp>
    </p:spTree>
    <p:extLst>
      <p:ext uri="{BB962C8B-B14F-4D97-AF65-F5344CB8AC3E}">
        <p14:creationId xmlns:p14="http://schemas.microsoft.com/office/powerpoint/2010/main" xmlns="" val="33713861"/>
      </p:ext>
    </p:extLst>
  </p:cSld>
  <p:clrMapOvr>
    <a:masterClrMapping/>
  </p:clrMapOvr>
  <p:transition spd="med">
    <p:dissolve/>
  </p:transition>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824E57-CA2B-9A4B-A0F3-67EBB6D27E18}" type="slidenum">
              <a:rPr lang="en-US" smtClean="0"/>
              <a:pPr/>
              <a:t>‹N›</a:t>
            </a:fld>
            <a:endParaRPr lang="en-US"/>
          </a:p>
        </p:txBody>
      </p:sp>
    </p:spTree>
    <p:extLst>
      <p:ext uri="{BB962C8B-B14F-4D97-AF65-F5344CB8AC3E}">
        <p14:creationId xmlns:p14="http://schemas.microsoft.com/office/powerpoint/2010/main" xmlns="" val="1308202906"/>
      </p:ext>
    </p:extLst>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it-IT" smtClean="0"/>
              <a:t>Fare clic per modificare stile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40000"/>
                    <a:lumOff val="6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40000"/>
                    <a:lumOff val="60000"/>
                  </a:schemeClr>
                </a:solidFill>
              </a:defRPr>
            </a:lvl1pPr>
          </a:lstStyle>
          <a:p>
            <a:pPr>
              <a:defRPr/>
            </a:pPr>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40000"/>
                    <a:lumOff val="60000"/>
                  </a:schemeClr>
                </a:solidFill>
              </a:defRPr>
            </a:lvl1pPr>
          </a:lstStyle>
          <a:p>
            <a:fld id="{FCAD8D56-C7E0-8A4F-8E3C-7D67399094C0}" type="slidenum">
              <a:rPr lang="en-US" smtClean="0"/>
              <a:pPr/>
              <a:t>‹N›</a:t>
            </a:fld>
            <a:endParaRPr lang="en-US"/>
          </a:p>
        </p:txBody>
      </p:sp>
    </p:spTree>
    <p:extLst>
      <p:ext uri="{BB962C8B-B14F-4D97-AF65-F5344CB8AC3E}">
        <p14:creationId xmlns:p14="http://schemas.microsoft.com/office/powerpoint/2010/main" xmlns="" val="59296293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ransition spd="med">
    <p:dissolv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113790" y="673380"/>
            <a:ext cx="8255720" cy="2766528"/>
          </a:xfrm>
        </p:spPr>
        <p:txBody>
          <a:bodyPr>
            <a:noAutofit/>
          </a:bodyPr>
          <a:lstStyle/>
          <a:p>
            <a:r>
              <a:rPr lang="it-IT" sz="5400" dirty="0" smtClean="0"/>
              <a:t>ORGANIZZAZIONI BASATE SU VALORI ETICI PER IL BENE COMUNE</a:t>
            </a:r>
            <a:endParaRPr lang="it-IT" sz="5400" dirty="0"/>
          </a:p>
        </p:txBody>
      </p:sp>
      <p:sp>
        <p:nvSpPr>
          <p:cNvPr id="67587" name="Rectangle 3"/>
          <p:cNvSpPr>
            <a:spLocks noGrp="1" noChangeArrowheads="1"/>
          </p:cNvSpPr>
          <p:nvPr>
            <p:ph type="subTitle" idx="1"/>
          </p:nvPr>
        </p:nvSpPr>
        <p:spPr/>
        <p:txBody>
          <a:bodyPr>
            <a:normAutofit fontScale="62500" lnSpcReduction="20000"/>
          </a:bodyPr>
          <a:lstStyle/>
          <a:p>
            <a:pPr marR="0"/>
            <a:r>
              <a:rPr lang="it-IT" sz="4400" b="1" dirty="0" smtClean="0">
                <a:solidFill>
                  <a:schemeClr val="bg1"/>
                </a:solidFill>
                <a:effectLst>
                  <a:outerShdw blurRad="38100" dist="38100" dir="2700000" algn="tl">
                    <a:srgbClr val="000000"/>
                  </a:outerShdw>
                </a:effectLst>
                <a:latin typeface="Lucida Sans Unicode" charset="0"/>
              </a:rPr>
              <a:t>FOGGIA 25 APRILE</a:t>
            </a:r>
            <a:endParaRPr lang="it-IT" sz="4400" b="1" dirty="0">
              <a:solidFill>
                <a:schemeClr val="bg1"/>
              </a:solidFill>
              <a:effectLst>
                <a:outerShdw blurRad="38100" dist="38100" dir="2700000" algn="tl">
                  <a:srgbClr val="000000"/>
                </a:outerShdw>
              </a:effectLst>
              <a:latin typeface="Lucida Sans Unicode" charset="0"/>
            </a:endParaRPr>
          </a:p>
        </p:txBody>
      </p:sp>
      <p:sp>
        <p:nvSpPr>
          <p:cNvPr id="8" name="Rectangle 2"/>
          <p:cNvSpPr txBox="1">
            <a:spLocks noChangeArrowheads="1"/>
          </p:cNvSpPr>
          <p:nvPr/>
        </p:nvSpPr>
        <p:spPr>
          <a:xfrm>
            <a:off x="0" y="214290"/>
            <a:ext cx="9144000" cy="5357850"/>
          </a:xfrm>
          <a:prstGeom prst="rect">
            <a:avLst/>
          </a:prstGeom>
        </p:spPr>
        <p:txBody>
          <a:bodyPr anchor="b">
            <a:prstTxWarp prst="textButtonPour">
              <a:avLst/>
            </a:prstTxWarp>
            <a:normAutofit/>
            <a:scene3d>
              <a:camera prst="orthographicFront"/>
              <a:lightRig rig="soft" dir="t"/>
            </a:scene3d>
            <a:sp3d prstMaterial="softEdge">
              <a:bevelT w="25400" h="25400"/>
            </a:sp3d>
          </a:bodyPr>
          <a:lstStyle/>
          <a:p>
            <a:pPr algn="r" fontAlgn="auto">
              <a:spcAft>
                <a:spcPts val="0"/>
              </a:spcAft>
              <a:defRPr/>
            </a:pPr>
            <a:r>
              <a:rPr lang="it-IT" sz="3600" b="1" dirty="0">
                <a:ln w="18000">
                  <a:solidFill>
                    <a:schemeClr val="accent1">
                      <a:lumMod val="75000"/>
                    </a:schemeClr>
                  </a:solidFill>
                  <a:prstDash val="solid"/>
                  <a:miter lim="800000"/>
                </a:ln>
                <a:solidFill>
                  <a:srgbClr val="FF0000"/>
                </a:solidFill>
                <a:effectLst>
                  <a:glow rad="63500">
                    <a:schemeClr val="accent5">
                      <a:satMod val="175000"/>
                      <a:alpha val="40000"/>
                    </a:schemeClr>
                  </a:glow>
                  <a:outerShdw blurRad="25500" dist="23000" dir="7020000" algn="tl">
                    <a:srgbClr val="000000">
                      <a:alpha val="50000"/>
                    </a:srgbClr>
                  </a:outerShdw>
                </a:effectLst>
                <a:latin typeface="+mj-lt"/>
                <a:ea typeface="+mj-ea"/>
                <a:cs typeface="+mj-cs"/>
              </a:rPr>
              <a:t/>
            </a:r>
            <a:br>
              <a:rPr lang="it-IT" sz="3600" b="1" dirty="0">
                <a:ln w="18000">
                  <a:solidFill>
                    <a:schemeClr val="accent1">
                      <a:lumMod val="75000"/>
                    </a:schemeClr>
                  </a:solidFill>
                  <a:prstDash val="solid"/>
                  <a:miter lim="800000"/>
                </a:ln>
                <a:solidFill>
                  <a:srgbClr val="FF0000"/>
                </a:solidFill>
                <a:effectLst>
                  <a:glow rad="63500">
                    <a:schemeClr val="accent5">
                      <a:satMod val="175000"/>
                      <a:alpha val="40000"/>
                    </a:schemeClr>
                  </a:glow>
                  <a:outerShdw blurRad="25500" dist="23000" dir="7020000" algn="tl">
                    <a:srgbClr val="000000">
                      <a:alpha val="50000"/>
                    </a:srgbClr>
                  </a:outerShdw>
                </a:effectLst>
                <a:latin typeface="+mj-lt"/>
                <a:ea typeface="+mj-ea"/>
                <a:cs typeface="+mj-cs"/>
              </a:rPr>
            </a:br>
            <a:endParaRPr lang="it-IT" sz="3600" b="1" dirty="0">
              <a:ln w="18000">
                <a:solidFill>
                  <a:schemeClr val="accent1">
                    <a:lumMod val="75000"/>
                  </a:schemeClr>
                </a:solidFill>
                <a:prstDash val="solid"/>
                <a:miter lim="800000"/>
              </a:ln>
              <a:solidFill>
                <a:srgbClr val="FF0000"/>
              </a:solidFill>
              <a:effectLst>
                <a:glow rad="63500">
                  <a:schemeClr val="accent5">
                    <a:satMod val="175000"/>
                    <a:alpha val="40000"/>
                  </a:schemeClr>
                </a:glow>
                <a:outerShdw blurRad="25500" dist="23000" dir="7020000" algn="tl">
                  <a:srgbClr val="000000">
                    <a:alpha val="50000"/>
                  </a:srgbClr>
                </a:outerShdw>
              </a:effectLst>
              <a:latin typeface="+mj-lt"/>
              <a:ea typeface="+mj-ea"/>
              <a:cs typeface="+mj-cs"/>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nodeType="afterGroup">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67587">
                                            <p:txEl>
                                              <p:pRg st="0" end="0"/>
                                            </p:txEl>
                                          </p:spTgt>
                                        </p:tgtEl>
                                        <p:attrNameLst>
                                          <p:attrName>style.visibility</p:attrName>
                                        </p:attrNameLst>
                                      </p:cBhvr>
                                      <p:to>
                                        <p:strVal val="visible"/>
                                      </p:to>
                                    </p:set>
                                    <p:anim calcmode="lin" valueType="num">
                                      <p:cBhvr>
                                        <p:cTn id="14" dur="1000" fill="hold"/>
                                        <p:tgtEl>
                                          <p:spTgt spid="6758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758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sz="quarter" idx="13"/>
          </p:nvPr>
        </p:nvSpPr>
        <p:spPr>
          <a:xfrm>
            <a:off x="571472" y="2071678"/>
            <a:ext cx="8229600" cy="2571768"/>
          </a:xfrm>
        </p:spPr>
        <p:txBody>
          <a:bodyPr>
            <a:noAutofit/>
          </a:bodyPr>
          <a:lstStyle/>
          <a:p>
            <a:pPr marL="365760" indent="-256032" algn="ctr" fontAlgn="auto">
              <a:spcAft>
                <a:spcPts val="0"/>
              </a:spcAft>
              <a:buFont typeface="Wingdings 3"/>
              <a:buNone/>
              <a:defRPr/>
            </a:pPr>
            <a:r>
              <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rPr>
              <a:t>Quando un carisma irrompe </a:t>
            </a:r>
            <a:r>
              <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rPr>
              <a:t>nella</a:t>
            </a:r>
          </a:p>
          <a:p>
            <a:pPr marL="365760" indent="-256032" algn="ctr" fontAlgn="auto">
              <a:spcAft>
                <a:spcPts val="0"/>
              </a:spcAft>
              <a:buFont typeface="Wingdings 3"/>
              <a:buNone/>
              <a:defRPr/>
            </a:pPr>
            <a:r>
              <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rPr>
              <a:t>Storia, grande </a:t>
            </a:r>
            <a:r>
              <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rPr>
              <a:t>o piccolo che sia, </a:t>
            </a:r>
            <a:endPar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endParaRPr>
          </a:p>
          <a:p>
            <a:pPr marL="365760" indent="-256032" algn="ctr" fontAlgn="auto">
              <a:spcAft>
                <a:spcPts val="0"/>
              </a:spcAft>
              <a:buFont typeface="Wingdings 3"/>
              <a:buNone/>
              <a:defRPr/>
            </a:pPr>
            <a:r>
              <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rPr>
              <a:t>inizia </a:t>
            </a:r>
            <a:r>
              <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rPr>
              <a:t>un processo </a:t>
            </a:r>
            <a:r>
              <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rPr>
              <a:t>di cambiamento</a:t>
            </a:r>
            <a:r>
              <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rPr>
              <a:t>, </a:t>
            </a:r>
            <a:endPar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endParaRPr>
          </a:p>
          <a:p>
            <a:pPr marL="365760" indent="-256032" algn="ctr" fontAlgn="auto">
              <a:spcAft>
                <a:spcPts val="0"/>
              </a:spcAft>
              <a:buFont typeface="Wingdings 3"/>
              <a:buNone/>
              <a:defRPr/>
            </a:pPr>
            <a:r>
              <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rPr>
              <a:t>che </a:t>
            </a:r>
            <a:r>
              <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rPr>
              <a:t>investe tutti i </a:t>
            </a:r>
            <a:r>
              <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rPr>
              <a:t>campi dell’umano </a:t>
            </a:r>
            <a:endPar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endParaRPr>
          </a:p>
        </p:txBody>
      </p:sp>
      <p:sp>
        <p:nvSpPr>
          <p:cNvPr id="6" name="Rettangolo 5"/>
          <p:cNvSpPr/>
          <p:nvPr/>
        </p:nvSpPr>
        <p:spPr>
          <a:xfrm>
            <a:off x="0" y="6519863"/>
            <a:ext cx="2286000" cy="338137"/>
          </a:xfrm>
          <a:prstGeom prst="rect">
            <a:avLst/>
          </a:prstGeom>
        </p:spPr>
        <p:txBody>
          <a:bodyPr>
            <a:spAutoFit/>
          </a:bodyPr>
          <a:lstStyle/>
          <a:p>
            <a:r>
              <a:rPr lang="it-IT" sz="1600" b="1">
                <a:solidFill>
                  <a:schemeClr val="bg1"/>
                </a:solidFill>
                <a:effectLst>
                  <a:outerShdw blurRad="38100" dist="38100" dir="2700000" algn="tl">
                    <a:srgbClr val="000000"/>
                  </a:outerShdw>
                </a:effectLst>
              </a:rPr>
              <a:t>Carisma… è storia </a:t>
            </a:r>
            <a:endParaRPr lang="it-IT" sz="1600" b="1">
              <a:solidFill>
                <a:schemeClr val="bg1"/>
              </a:solidFill>
            </a:endParaRPr>
          </a:p>
        </p:txBody>
      </p:sp>
      <p:sp>
        <p:nvSpPr>
          <p:cNvPr id="7" name="Rectangle 2"/>
          <p:cNvSpPr txBox="1">
            <a:spLocks noChangeArrowheads="1"/>
          </p:cNvSpPr>
          <p:nvPr/>
        </p:nvSpPr>
        <p:spPr>
          <a:xfrm>
            <a:off x="785786" y="357166"/>
            <a:ext cx="7643866" cy="1000124"/>
          </a:xfrm>
          <a:prstGeom prst="rect">
            <a:avLst/>
          </a:prstGeom>
        </p:spPr>
        <p:style>
          <a:lnRef idx="2">
            <a:schemeClr val="accent1"/>
          </a:lnRef>
          <a:fillRef idx="1">
            <a:schemeClr val="lt1"/>
          </a:fillRef>
          <a:effectRef idx="0">
            <a:schemeClr val="accent1"/>
          </a:effectRef>
          <a:fontRef idx="minor">
            <a:schemeClr val="dk1"/>
          </a:fontRef>
        </p:style>
        <p:txBody>
          <a:bodyPr anchor="ctr">
            <a:scene3d>
              <a:camera prst="orthographicFront"/>
              <a:lightRig rig="soft" dir="t"/>
            </a:scene3d>
            <a:sp3d prstMaterial="softEdge">
              <a:bevelT w="25400" h="25400"/>
            </a:sp3d>
          </a:bodyPr>
          <a:lstStyle/>
          <a:p>
            <a:pPr algn="ctr" fontAlgn="auto">
              <a:spcAft>
                <a:spcPts val="0"/>
              </a:spcAft>
              <a:defRPr/>
            </a:pPr>
            <a:r>
              <a:rPr lang="it-IT" sz="72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mj-cs"/>
              </a:rPr>
              <a:t>carisma</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p:cTn id="7" dur="1000" fill="hold"/>
                                        <p:tgtEl>
                                          <p:spTgt spid="757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57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5779">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 calcmode="lin" valueType="num">
                                      <p:cBhvr>
                                        <p:cTn id="12" dur="1000" fill="hold"/>
                                        <p:tgtEl>
                                          <p:spTgt spid="7577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577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5779">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 calcmode="lin" valueType="num">
                                      <p:cBhvr>
                                        <p:cTn id="17" dur="1000" fill="hold"/>
                                        <p:tgtEl>
                                          <p:spTgt spid="7577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7577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75779">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 calcmode="lin" valueType="num">
                                      <p:cBhvr>
                                        <p:cTn id="22" dur="1000" fill="hold"/>
                                        <p:tgtEl>
                                          <p:spTgt spid="75779">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7577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scene3d>
              <a:camera prst="orthographicFront"/>
              <a:lightRig rig="soft" dir="t"/>
            </a:scene3d>
          </a:bodyPr>
          <a:lstStyle/>
          <a:p>
            <a:pPr fontAlgn="auto">
              <a:spcAft>
                <a:spcPts val="0"/>
              </a:spcAft>
              <a:defRPr/>
            </a:pPr>
            <a:r>
              <a:rPr lang="it-IT" dirty="0" smtClean="0">
                <a:ea typeface="+mj-ea"/>
                <a:cs typeface="+mj-cs"/>
              </a:rPr>
              <a:t>Le nozze di </a:t>
            </a:r>
            <a:r>
              <a:rPr lang="it-IT" dirty="0" err="1" smtClean="0">
                <a:ea typeface="+mj-ea"/>
                <a:cs typeface="+mj-cs"/>
              </a:rPr>
              <a:t>Cana</a:t>
            </a:r>
            <a:endParaRPr lang="it-IT" dirty="0">
              <a:ea typeface="+mj-ea"/>
              <a:cs typeface="+mj-cs"/>
            </a:endParaRPr>
          </a:p>
        </p:txBody>
      </p:sp>
      <p:sp>
        <p:nvSpPr>
          <p:cNvPr id="21506" name="Segnaposto contenuto 1"/>
          <p:cNvSpPr>
            <a:spLocks noGrp="1"/>
          </p:cNvSpPr>
          <p:nvPr>
            <p:ph sz="quarter" idx="13"/>
          </p:nvPr>
        </p:nvSpPr>
        <p:spPr/>
        <p:txBody>
          <a:bodyPr/>
          <a:lstStyle/>
          <a:p>
            <a:r>
              <a:rPr lang="it-IT">
                <a:latin typeface="Lucida Sans Unicode" charset="0"/>
              </a:rPr>
              <a:t>L’episodio delle </a:t>
            </a:r>
            <a:r>
              <a:rPr lang="it-IT" i="1">
                <a:latin typeface="Lucida Sans Unicode" charset="0"/>
              </a:rPr>
              <a:t>nozze di Cana</a:t>
            </a:r>
            <a:r>
              <a:rPr lang="it-IT">
                <a:latin typeface="Lucida Sans Unicode" charset="0"/>
              </a:rPr>
              <a:t> è l’immagine più eloquente di Maria come icona dell’azione dei carismi nella storia</a:t>
            </a:r>
          </a:p>
          <a:p>
            <a:r>
              <a:rPr lang="it-IT">
                <a:latin typeface="Lucida Sans Unicode" charset="0"/>
              </a:rPr>
              <a:t> Maria che durante la festa di nozze per prima si accorge che i commensali “</a:t>
            </a:r>
            <a:r>
              <a:rPr lang="it-IT" i="1">
                <a:latin typeface="Lucida Sans Unicode" charset="0"/>
              </a:rPr>
              <a:t>non hanno più vino</a:t>
            </a:r>
            <a:r>
              <a:rPr lang="it-IT">
                <a:latin typeface="Lucida Sans Unicode" charset="0"/>
              </a:rPr>
              <a:t>” </a:t>
            </a: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scene3d>
              <a:camera prst="orthographicFront"/>
              <a:lightRig rig="soft" dir="t"/>
            </a:scene3d>
          </a:bodyPr>
          <a:lstStyle/>
          <a:p>
            <a:pPr fontAlgn="auto">
              <a:spcAft>
                <a:spcPts val="0"/>
              </a:spcAft>
              <a:defRPr/>
            </a:pPr>
            <a:r>
              <a:rPr lang="it-IT" dirty="0" smtClean="0">
                <a:ea typeface="+mj-ea"/>
                <a:cs typeface="+mj-cs"/>
              </a:rPr>
              <a:t>NON HANNO PIU’ VINO</a:t>
            </a:r>
            <a:endParaRPr lang="it-IT" dirty="0">
              <a:ea typeface="+mj-ea"/>
              <a:cs typeface="+mj-cs"/>
            </a:endParaRPr>
          </a:p>
        </p:txBody>
      </p:sp>
      <p:sp>
        <p:nvSpPr>
          <p:cNvPr id="23554" name="Segnaposto contenuto 1"/>
          <p:cNvSpPr>
            <a:spLocks noGrp="1"/>
          </p:cNvSpPr>
          <p:nvPr>
            <p:ph sz="quarter" idx="13"/>
          </p:nvPr>
        </p:nvSpPr>
        <p:spPr/>
        <p:txBody>
          <a:bodyPr/>
          <a:lstStyle/>
          <a:p>
            <a:r>
              <a:rPr lang="it-IT">
                <a:latin typeface="Lucida Sans Unicode" charset="0"/>
              </a:rPr>
              <a:t>I carismi </a:t>
            </a:r>
            <a:r>
              <a:rPr lang="it-IT" i="1">
                <a:latin typeface="Lucida Sans Unicode" charset="0"/>
              </a:rPr>
              <a:t>vedono più lontano</a:t>
            </a:r>
            <a:r>
              <a:rPr lang="it-IT">
                <a:latin typeface="Lucida Sans Unicode" charset="0"/>
              </a:rPr>
              <a:t>, in particolare vedono cose diverse che altri (discepoli, amici, istituzioni...) non vedono. </a:t>
            </a:r>
          </a:p>
          <a:p>
            <a:r>
              <a:rPr lang="it-IT">
                <a:latin typeface="Lucida Sans Unicode" charset="0"/>
              </a:rPr>
              <a:t>I carismi sono stati e sono ancora oggi i luoghi delle </a:t>
            </a:r>
            <a:r>
              <a:rPr lang="it-IT" i="1">
                <a:latin typeface="Lucida Sans Unicode" charset="0"/>
              </a:rPr>
              <a:t>grandi “innovazioni” umane</a:t>
            </a:r>
            <a:r>
              <a:rPr lang="it-IT">
                <a:latin typeface="Lucida Sans Unicode" charset="0"/>
              </a:rPr>
              <a:t>: </a:t>
            </a: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La storia</a:t>
            </a:r>
            <a:endParaRPr lang="it-IT" dirty="0"/>
          </a:p>
        </p:txBody>
      </p:sp>
      <p:sp>
        <p:nvSpPr>
          <p:cNvPr id="3" name="Segnaposto contenuto 2"/>
          <p:cNvSpPr>
            <a:spLocks noGrp="1"/>
          </p:cNvSpPr>
          <p:nvPr>
            <p:ph sz="quarter" idx="13"/>
          </p:nvPr>
        </p:nvSpPr>
        <p:spPr>
          <a:xfrm>
            <a:off x="342835" y="1634455"/>
            <a:ext cx="8229600" cy="1612900"/>
          </a:xfrm>
        </p:spPr>
        <p:txBody>
          <a:bodyPr>
            <a:normAutofit fontScale="85000" lnSpcReduction="10000"/>
          </a:bodyPr>
          <a:lstStyle/>
          <a:p>
            <a:pPr marL="0" indent="0">
              <a:buFontTx/>
              <a:buNone/>
              <a:defRPr/>
            </a:pPr>
            <a:r>
              <a:rPr lang="it-IT" sz="2800" dirty="0"/>
              <a:t>L’Europa economica, spirituale, culturale e civile è stata anche, e per molti secoli soprattutto, il frutto dell'azione pervasiva e straordinaria dei carismi</a:t>
            </a:r>
            <a:r>
              <a:rPr lang="it-IT" sz="2800" dirty="0" smtClean="0"/>
              <a:t> </a:t>
            </a:r>
          </a:p>
          <a:p>
            <a:pPr marL="0" indent="0">
              <a:buFontTx/>
              <a:buNone/>
              <a:defRPr/>
            </a:pPr>
            <a:endParaRPr lang="it-IT" sz="2800" dirty="0"/>
          </a:p>
        </p:txBody>
      </p:sp>
      <p:pic>
        <p:nvPicPr>
          <p:cNvPr id="4" name="Immagine 3"/>
          <p:cNvPicPr>
            <a:picLocks noChangeAspect="1"/>
          </p:cNvPicPr>
          <p:nvPr/>
        </p:nvPicPr>
        <p:blipFill>
          <a:blip r:embed="rId2" cstate="print"/>
          <a:stretch>
            <a:fillRect/>
          </a:stretch>
        </p:blipFill>
        <p:spPr>
          <a:xfrm>
            <a:off x="323528" y="3212976"/>
            <a:ext cx="3816424" cy="31022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magine 4"/>
          <p:cNvPicPr>
            <a:picLocks noChangeAspect="1"/>
          </p:cNvPicPr>
          <p:nvPr/>
        </p:nvPicPr>
        <p:blipFill>
          <a:blip r:embed="rId3" cstate="print"/>
          <a:stretch>
            <a:fillRect/>
          </a:stretch>
        </p:blipFill>
        <p:spPr>
          <a:xfrm rot="931648">
            <a:off x="4427984" y="3356992"/>
            <a:ext cx="4572000" cy="28621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3275608574"/>
      </p:ext>
    </p:extLst>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Le diverse accezioni</a:t>
            </a:r>
            <a:endParaRPr lang="it-IT" dirty="0"/>
          </a:p>
        </p:txBody>
      </p:sp>
      <p:sp>
        <p:nvSpPr>
          <p:cNvPr id="2" name="Segnaposto contenuto 1"/>
          <p:cNvSpPr>
            <a:spLocks noGrp="1"/>
          </p:cNvSpPr>
          <p:nvPr>
            <p:ph sz="quarter" idx="13"/>
          </p:nvPr>
        </p:nvSpPr>
        <p:spPr/>
        <p:txBody>
          <a:bodyPr/>
          <a:lstStyle/>
          <a:p>
            <a:r>
              <a:rPr lang="it-IT" dirty="0" smtClean="0"/>
              <a:t>Della parola carisma</a:t>
            </a:r>
            <a:endParaRPr lang="it-IT" dirty="0"/>
          </a:p>
        </p:txBody>
      </p:sp>
    </p:spTree>
    <p:extLst>
      <p:ext uri="{BB962C8B-B14F-4D97-AF65-F5344CB8AC3E}">
        <p14:creationId xmlns:p14="http://schemas.microsoft.com/office/powerpoint/2010/main" xmlns="" val="388569684"/>
      </p:ext>
    </p:extLst>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carisma</a:t>
            </a:r>
            <a:endParaRPr lang="it-IT" dirty="0"/>
          </a:p>
        </p:txBody>
      </p:sp>
      <p:sp>
        <p:nvSpPr>
          <p:cNvPr id="2" name="Segnaposto contenuto 1"/>
          <p:cNvSpPr>
            <a:spLocks noGrp="1"/>
          </p:cNvSpPr>
          <p:nvPr>
            <p:ph sz="quarter" idx="13"/>
          </p:nvPr>
        </p:nvSpPr>
        <p:spPr>
          <a:xfrm>
            <a:off x="179512" y="1412776"/>
            <a:ext cx="8208912" cy="3888432"/>
          </a:xfrm>
        </p:spPr>
        <p:txBody>
          <a:bodyPr/>
          <a:lstStyle/>
          <a:p>
            <a:r>
              <a:rPr lang="it-IT" sz="2400" dirty="0"/>
              <a:t>“dote soprannaturale, come la virtù profetica, l’infallibilità, il parlare in lingue diverse, concessa da Dio a un fedele per il bene della comunità”; </a:t>
            </a:r>
            <a:endParaRPr lang="it-IT" sz="2400" dirty="0" smtClean="0"/>
          </a:p>
          <a:p>
            <a:r>
              <a:rPr lang="it-IT" sz="2400" dirty="0" smtClean="0"/>
              <a:t>in </a:t>
            </a:r>
            <a:r>
              <a:rPr lang="it-IT" sz="2400" dirty="0"/>
              <a:t>senso figurato, con carisma si intende la “forza di persuasione, ascendente innato di chi possiede grandi o indiscusse qualità personali”, come nel caso di un leader dotato di “grande carisma” </a:t>
            </a:r>
          </a:p>
        </p:txBody>
      </p:sp>
      <p:pic>
        <p:nvPicPr>
          <p:cNvPr id="4" name="Immagine 3"/>
          <p:cNvPicPr>
            <a:picLocks noChangeAspect="1"/>
          </p:cNvPicPr>
          <p:nvPr/>
        </p:nvPicPr>
        <p:blipFill>
          <a:blip r:embed="rId2" cstate="print"/>
          <a:stretch>
            <a:fillRect/>
          </a:stretch>
        </p:blipFill>
        <p:spPr>
          <a:xfrm>
            <a:off x="5359400" y="4495800"/>
            <a:ext cx="3784600" cy="2146300"/>
          </a:xfrm>
          <a:prstGeom prst="rect">
            <a:avLst/>
          </a:prstGeom>
        </p:spPr>
      </p:pic>
    </p:spTree>
    <p:extLst>
      <p:ext uri="{BB962C8B-B14F-4D97-AF65-F5344CB8AC3E}">
        <p14:creationId xmlns:p14="http://schemas.microsoft.com/office/powerpoint/2010/main" xmlns="" val="3155258632"/>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Nella tradizione della Chiesa</a:t>
            </a:r>
            <a:endParaRPr lang="it-IT" dirty="0"/>
          </a:p>
        </p:txBody>
      </p:sp>
      <p:sp>
        <p:nvSpPr>
          <p:cNvPr id="2" name="Segnaposto contenuto 1"/>
          <p:cNvSpPr>
            <a:spLocks noGrp="1"/>
          </p:cNvSpPr>
          <p:nvPr>
            <p:ph sz="quarter" idx="13"/>
          </p:nvPr>
        </p:nvSpPr>
        <p:spPr>
          <a:xfrm>
            <a:off x="514351" y="1628800"/>
            <a:ext cx="7796030" cy="3311189"/>
          </a:xfrm>
        </p:spPr>
        <p:txBody>
          <a:bodyPr/>
          <a:lstStyle/>
          <a:p>
            <a:r>
              <a:rPr lang="it-IT" dirty="0" smtClean="0"/>
              <a:t>Un dono, non ordinato alla santificazione di chi lo riceve, ma per il bene degli altri e della comunità </a:t>
            </a:r>
            <a:endParaRPr lang="it-IT" dirty="0"/>
          </a:p>
        </p:txBody>
      </p:sp>
      <p:pic>
        <p:nvPicPr>
          <p:cNvPr id="4" name="Immagine 3"/>
          <p:cNvPicPr>
            <a:picLocks noChangeAspect="1"/>
          </p:cNvPicPr>
          <p:nvPr/>
        </p:nvPicPr>
        <p:blipFill>
          <a:blip r:embed="rId3" cstate="print"/>
          <a:stretch>
            <a:fillRect/>
          </a:stretch>
        </p:blipFill>
        <p:spPr>
          <a:xfrm>
            <a:off x="3461875" y="3556000"/>
            <a:ext cx="2463800" cy="3302000"/>
          </a:xfrm>
          <a:prstGeom prst="rect">
            <a:avLst/>
          </a:prstGeom>
          <a:ln>
            <a:noFill/>
          </a:ln>
          <a:effectLst>
            <a:softEdge rad="112500"/>
          </a:effectLst>
        </p:spPr>
      </p:pic>
    </p:spTree>
    <p:extLst>
      <p:ext uri="{BB962C8B-B14F-4D97-AF65-F5344CB8AC3E}">
        <p14:creationId xmlns:p14="http://schemas.microsoft.com/office/powerpoint/2010/main" xmlns="" val="1166150873"/>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Von </a:t>
            </a:r>
            <a:r>
              <a:rPr lang="it-IT" dirty="0" err="1" smtClean="0"/>
              <a:t>Balthasar</a:t>
            </a:r>
            <a:endParaRPr lang="it-IT" dirty="0"/>
          </a:p>
        </p:txBody>
      </p:sp>
      <p:sp>
        <p:nvSpPr>
          <p:cNvPr id="2" name="Segnaposto contenuto 1"/>
          <p:cNvSpPr>
            <a:spLocks noGrp="1"/>
          </p:cNvSpPr>
          <p:nvPr>
            <p:ph sz="quarter" idx="13"/>
          </p:nvPr>
        </p:nvSpPr>
        <p:spPr/>
        <p:txBody>
          <a:bodyPr/>
          <a:lstStyle/>
          <a:p>
            <a:r>
              <a:rPr lang="it-IT" dirty="0" smtClean="0"/>
              <a:t>Principio Petrino</a:t>
            </a:r>
          </a:p>
          <a:p>
            <a:endParaRPr lang="it-IT" dirty="0"/>
          </a:p>
          <a:p>
            <a:r>
              <a:rPr lang="it-IT" dirty="0" smtClean="0"/>
              <a:t>Principio Mariano</a:t>
            </a:r>
            <a:endParaRPr lang="it-IT" dirty="0"/>
          </a:p>
        </p:txBody>
      </p:sp>
    </p:spTree>
    <p:extLst>
      <p:ext uri="{BB962C8B-B14F-4D97-AF65-F5344CB8AC3E}">
        <p14:creationId xmlns:p14="http://schemas.microsoft.com/office/powerpoint/2010/main" xmlns="" val="1939153775"/>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Antigone</a:t>
            </a:r>
            <a:endParaRPr lang="it-IT" dirty="0"/>
          </a:p>
        </p:txBody>
      </p:sp>
      <p:sp>
        <p:nvSpPr>
          <p:cNvPr id="2" name="Segnaposto contenuto 1"/>
          <p:cNvSpPr>
            <a:spLocks noGrp="1"/>
          </p:cNvSpPr>
          <p:nvPr>
            <p:ph sz="quarter" idx="13"/>
          </p:nvPr>
        </p:nvSpPr>
        <p:spPr/>
        <p:txBody>
          <a:bodyPr/>
          <a:lstStyle/>
          <a:p>
            <a:r>
              <a:rPr lang="it-IT" dirty="0"/>
              <a:t>Antigone, </a:t>
            </a:r>
            <a:r>
              <a:rPr lang="it-IT" dirty="0" smtClean="0"/>
              <a:t>trasgredisce </a:t>
            </a:r>
            <a:r>
              <a:rPr lang="it-IT" dirty="0"/>
              <a:t>le leggi poste dal re (Creonte) per obbedire alle leggi profonde della vita (la sepoltura del fratello ucciso in seguito ad un fratricidio), e per questo poi muore </a:t>
            </a:r>
            <a:r>
              <a:rPr lang="it-IT" dirty="0" smtClean="0"/>
              <a:t>in carcere. </a:t>
            </a:r>
            <a:endParaRPr lang="it-IT" dirty="0"/>
          </a:p>
        </p:txBody>
      </p:sp>
    </p:spTree>
    <p:extLst>
      <p:ext uri="{BB962C8B-B14F-4D97-AF65-F5344CB8AC3E}">
        <p14:creationId xmlns:p14="http://schemas.microsoft.com/office/powerpoint/2010/main" xmlns="" val="3463802484"/>
      </p:ext>
    </p:extLst>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dirty="0"/>
          </a:p>
        </p:txBody>
      </p:sp>
      <p:sp>
        <p:nvSpPr>
          <p:cNvPr id="2" name="Segnaposto contenuto 1"/>
          <p:cNvSpPr>
            <a:spLocks noGrp="1"/>
          </p:cNvSpPr>
          <p:nvPr>
            <p:ph sz="quarter" idx="13"/>
          </p:nvPr>
        </p:nvSpPr>
        <p:spPr>
          <a:xfrm>
            <a:off x="903680" y="1556792"/>
            <a:ext cx="7408333" cy="4582011"/>
          </a:xfrm>
        </p:spPr>
        <p:txBody>
          <a:bodyPr>
            <a:normAutofit fontScale="92500" lnSpcReduction="10000"/>
          </a:bodyPr>
          <a:lstStyle/>
          <a:p>
            <a:r>
              <a:rPr lang="it-IT" dirty="0"/>
              <a:t>Creonte fa arrestare Antigone perché ha come </a:t>
            </a:r>
            <a:r>
              <a:rPr lang="it-IT" b="1" dirty="0"/>
              <a:t>dovere etico assoluto di giustizia il bene della polis</a:t>
            </a:r>
            <a:r>
              <a:rPr lang="it-IT" dirty="0"/>
              <a:t>, delle istituzioni della città</a:t>
            </a:r>
            <a:r>
              <a:rPr lang="it-IT" dirty="0" smtClean="0"/>
              <a:t>:</a:t>
            </a:r>
          </a:p>
          <a:p>
            <a:r>
              <a:rPr lang="it-IT" dirty="0" smtClean="0"/>
              <a:t> </a:t>
            </a:r>
            <a:r>
              <a:rPr lang="it-IT" dirty="0"/>
              <a:t>“Un uomo o una donna contengono soltanto un unico valore, la capacità di produrre il bene della città; se questo manca, la persona non merita di essere tenuta in ‘alcun </a:t>
            </a:r>
            <a:r>
              <a:rPr lang="it-IT" dirty="0" err="1"/>
              <a:t>conto’</a:t>
            </a:r>
            <a:r>
              <a:rPr lang="it-IT" dirty="0"/>
              <a:t>” (</a:t>
            </a:r>
            <a:r>
              <a:rPr lang="it-IT" dirty="0" err="1"/>
              <a:t>Nussbaum</a:t>
            </a:r>
            <a:r>
              <a:rPr lang="it-IT" dirty="0"/>
              <a:t> 1996, p. 148). </a:t>
            </a:r>
            <a:endParaRPr lang="it-IT" dirty="0" smtClean="0"/>
          </a:p>
          <a:p>
            <a:r>
              <a:rPr lang="it-IT" dirty="0" smtClean="0"/>
              <a:t>In </a:t>
            </a:r>
            <a:r>
              <a:rPr lang="it-IT" dirty="0"/>
              <a:t>base a questo principio “istituzionale” (e maschile), che è senz’altro un principio </a:t>
            </a:r>
            <a:r>
              <a:rPr lang="it-IT" dirty="0" err="1"/>
              <a:t>fondativo</a:t>
            </a:r>
            <a:r>
              <a:rPr lang="it-IT" dirty="0"/>
              <a:t> e co-essenziale del  Bene comune, non capisce l’altro Bene di cui Antigone, è portatrice</a:t>
            </a:r>
            <a:r>
              <a:rPr lang="it-IT" b="1" dirty="0"/>
              <a:t>: un bene di relazione, un bene relazionale, l’amicizia più profonda</a:t>
            </a:r>
            <a:r>
              <a:rPr lang="it-IT" dirty="0"/>
              <a:t>: “Amata giacerò insieme a lui [il fratello Polinice morto] che io amo” (v. 73) </a:t>
            </a:r>
          </a:p>
        </p:txBody>
      </p:sp>
    </p:spTree>
    <p:extLst>
      <p:ext uri="{BB962C8B-B14F-4D97-AF65-F5344CB8AC3E}">
        <p14:creationId xmlns:p14="http://schemas.microsoft.com/office/powerpoint/2010/main" xmlns="" val="3759729620"/>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logica duale</a:t>
            </a:r>
            <a:endParaRPr lang="it-IT" dirty="0"/>
          </a:p>
        </p:txBody>
      </p:sp>
      <p:sp>
        <p:nvSpPr>
          <p:cNvPr id="3" name="Segnaposto contenuto 2"/>
          <p:cNvSpPr>
            <a:spLocks noGrp="1"/>
          </p:cNvSpPr>
          <p:nvPr>
            <p:ph idx="4294967295"/>
          </p:nvPr>
        </p:nvSpPr>
        <p:spPr>
          <a:xfrm>
            <a:off x="612648" y="1600200"/>
            <a:ext cx="8153400" cy="4495800"/>
          </a:xfrm>
          <a:prstGeom prst="rect">
            <a:avLst/>
          </a:prstGeom>
        </p:spPr>
        <p:txBody>
          <a:bodyPr/>
          <a:lstStyle/>
          <a:p>
            <a:r>
              <a:rPr lang="it-IT" i="1" dirty="0"/>
              <a:t>business </a:t>
            </a:r>
            <a:r>
              <a:rPr lang="it-IT" i="1" dirty="0" err="1"/>
              <a:t>is</a:t>
            </a:r>
            <a:r>
              <a:rPr lang="it-IT" i="1" dirty="0"/>
              <a:t> business</a:t>
            </a:r>
            <a:r>
              <a:rPr lang="it-IT" dirty="0"/>
              <a:t> e </a:t>
            </a:r>
            <a:r>
              <a:rPr lang="it-IT" i="1" dirty="0" err="1"/>
              <a:t>gift</a:t>
            </a:r>
            <a:r>
              <a:rPr lang="it-IT" i="1" dirty="0"/>
              <a:t> </a:t>
            </a:r>
            <a:r>
              <a:rPr lang="it-IT" i="1" dirty="0" err="1"/>
              <a:t>is</a:t>
            </a:r>
            <a:r>
              <a:rPr lang="it-IT" i="1" dirty="0"/>
              <a:t> </a:t>
            </a:r>
            <a:r>
              <a:rPr lang="it-IT" i="1" dirty="0" err="1"/>
              <a:t>gift</a:t>
            </a:r>
            <a:r>
              <a:rPr lang="it-IT" dirty="0"/>
              <a:t>: </a:t>
            </a:r>
            <a:endParaRPr lang="it-IT" dirty="0" smtClean="0"/>
          </a:p>
          <a:p>
            <a:r>
              <a:rPr lang="it-IT" dirty="0" smtClean="0"/>
              <a:t>i </a:t>
            </a:r>
            <a:r>
              <a:rPr lang="it-IT" dirty="0"/>
              <a:t>luoghi, la logica e i tempi del dono sono diversi e ben separati da quelli del mercato e dell’impresa; </a:t>
            </a:r>
            <a:endParaRPr lang="it-IT" dirty="0" smtClean="0"/>
          </a:p>
          <a:p>
            <a:r>
              <a:rPr lang="it-IT" dirty="0" smtClean="0"/>
              <a:t>e </a:t>
            </a:r>
            <a:r>
              <a:rPr lang="it-IT" dirty="0"/>
              <a:t>guai a mescolarli, pena lo snaturamento sia del dono sia dell’economia</a:t>
            </a:r>
            <a:r>
              <a:rPr lang="it-IT" dirty="0" smtClean="0">
                <a:effectLst/>
              </a:rPr>
              <a:t> </a:t>
            </a:r>
          </a:p>
          <a:p>
            <a:r>
              <a:rPr lang="it-IT" dirty="0" smtClean="0"/>
              <a:t>L’economia come “</a:t>
            </a:r>
            <a:r>
              <a:rPr lang="it-IT" dirty="0" err="1" smtClean="0"/>
              <a:t>morally</a:t>
            </a:r>
            <a:r>
              <a:rPr lang="it-IT" dirty="0" smtClean="0"/>
              <a:t> free zone”</a:t>
            </a:r>
            <a:endParaRPr lang="it-IT" dirty="0"/>
          </a:p>
        </p:txBody>
      </p:sp>
    </p:spTree>
    <p:extLst>
      <p:ext uri="{BB962C8B-B14F-4D97-AF65-F5344CB8AC3E}">
        <p14:creationId xmlns:p14="http://schemas.microsoft.com/office/powerpoint/2010/main" xmlns="" val="395279207"/>
      </p:ext>
    </p:extLst>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2" name="Segnaposto contenuto 1"/>
          <p:cNvSpPr>
            <a:spLocks noGrp="1"/>
          </p:cNvSpPr>
          <p:nvPr>
            <p:ph sz="quarter" idx="13"/>
          </p:nvPr>
        </p:nvSpPr>
        <p:spPr>
          <a:xfrm>
            <a:off x="872067" y="1887720"/>
            <a:ext cx="7408333" cy="1626081"/>
          </a:xfrm>
        </p:spPr>
        <p:txBody>
          <a:bodyPr>
            <a:normAutofit/>
          </a:bodyPr>
          <a:lstStyle/>
          <a:p>
            <a:r>
              <a:rPr lang="it-IT" dirty="0"/>
              <a:t>La </a:t>
            </a:r>
            <a:r>
              <a:rPr lang="it-IT" dirty="0" smtClean="0"/>
              <a:t>tragedia </a:t>
            </a:r>
            <a:r>
              <a:rPr lang="it-IT" dirty="0"/>
              <a:t>di Antigone è vedere i due beni (le leggi della </a:t>
            </a:r>
            <a:r>
              <a:rPr lang="it-IT" dirty="0" smtClean="0"/>
              <a:t>polis </a:t>
            </a:r>
            <a:r>
              <a:rPr lang="it-IT" dirty="0"/>
              <a:t>e l’amore per suo fratello) ma preferire il </a:t>
            </a:r>
            <a:r>
              <a:rPr lang="it-IT" i="1" dirty="0"/>
              <a:t>bene relazionale</a:t>
            </a:r>
            <a:r>
              <a:rPr lang="it-IT" dirty="0"/>
              <a:t> alle istituzioni della polis. </a:t>
            </a:r>
          </a:p>
        </p:txBody>
      </p:sp>
      <p:pic>
        <p:nvPicPr>
          <p:cNvPr id="4" name="Immagine 3"/>
          <p:cNvPicPr>
            <a:picLocks noChangeAspect="1"/>
          </p:cNvPicPr>
          <p:nvPr/>
        </p:nvPicPr>
        <p:blipFill>
          <a:blip r:embed="rId2" cstate="print"/>
          <a:stretch>
            <a:fillRect/>
          </a:stretch>
        </p:blipFill>
        <p:spPr>
          <a:xfrm>
            <a:off x="1160788" y="3931282"/>
            <a:ext cx="6740882" cy="2223974"/>
          </a:xfrm>
          <a:prstGeom prst="rect">
            <a:avLst/>
          </a:prstGeom>
        </p:spPr>
      </p:pic>
    </p:spTree>
    <p:extLst>
      <p:ext uri="{BB962C8B-B14F-4D97-AF65-F5344CB8AC3E}">
        <p14:creationId xmlns:p14="http://schemas.microsoft.com/office/powerpoint/2010/main" xmlns="" val="4113859445"/>
      </p:ext>
    </p:extLst>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2" name="Segnaposto contenuto 1"/>
          <p:cNvSpPr>
            <a:spLocks noGrp="1"/>
          </p:cNvSpPr>
          <p:nvPr>
            <p:ph sz="quarter" idx="13"/>
          </p:nvPr>
        </p:nvSpPr>
        <p:spPr>
          <a:xfrm>
            <a:off x="872067" y="2505518"/>
            <a:ext cx="7408333" cy="3895567"/>
          </a:xfrm>
        </p:spPr>
        <p:txBody>
          <a:bodyPr/>
          <a:lstStyle/>
          <a:p>
            <a:r>
              <a:rPr lang="it-IT" dirty="0" smtClean="0"/>
              <a:t>“</a:t>
            </a:r>
            <a:r>
              <a:rPr lang="it-IT" dirty="0"/>
              <a:t>La sfida di Antigone al potere costituito… non è una sfida alla polis. Antigone costruisce la polis attraverso la pietas, quel tessuto di sentimenti e di valori che cementano in termini di giustizia eterna i rapporti tra le persone e tra i cittadini e le </a:t>
            </a:r>
            <a:r>
              <a:rPr lang="it-IT" dirty="0" smtClean="0"/>
              <a:t>istituzioni</a:t>
            </a:r>
            <a:r>
              <a:rPr lang="it-IT" dirty="0"/>
              <a:t>” (2009, pag. 47).</a:t>
            </a:r>
          </a:p>
          <a:p>
            <a:endParaRPr lang="it-IT" dirty="0"/>
          </a:p>
        </p:txBody>
      </p:sp>
    </p:spTree>
    <p:extLst>
      <p:ext uri="{BB962C8B-B14F-4D97-AF65-F5344CB8AC3E}">
        <p14:creationId xmlns:p14="http://schemas.microsoft.com/office/powerpoint/2010/main" xmlns="" val="3258657275"/>
      </p:ext>
    </p:ext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Weber</a:t>
            </a:r>
            <a:endParaRPr lang="it-IT" dirty="0"/>
          </a:p>
        </p:txBody>
      </p:sp>
      <p:sp>
        <p:nvSpPr>
          <p:cNvPr id="2" name="Segnaposto contenuto 1"/>
          <p:cNvSpPr>
            <a:spLocks noGrp="1"/>
          </p:cNvSpPr>
          <p:nvPr>
            <p:ph sz="quarter" idx="13"/>
          </p:nvPr>
        </p:nvSpPr>
        <p:spPr/>
        <p:txBody>
          <a:bodyPr/>
          <a:lstStyle/>
          <a:p>
            <a:r>
              <a:rPr lang="it-IT" dirty="0"/>
              <a:t>P</a:t>
            </a:r>
            <a:r>
              <a:rPr lang="it-IT" dirty="0" smtClean="0"/>
              <a:t>er </a:t>
            </a:r>
            <a:r>
              <a:rPr lang="it-IT" dirty="0"/>
              <a:t>Weber il carisma è dato a singole persone, i portatori del carisma, dotate di doni non comuni, i quali vengono riconosciuti come tali dalle comunità di riferimento. </a:t>
            </a:r>
            <a:endParaRPr lang="it-IT" dirty="0" smtClean="0"/>
          </a:p>
          <a:p>
            <a:r>
              <a:rPr lang="it-IT" dirty="0"/>
              <a:t>esso è veramente la forza rivoluzionaria specificamente ‘creatrice’ della storia</a:t>
            </a:r>
            <a:r>
              <a:rPr lang="it-IT" dirty="0" smtClean="0"/>
              <a:t>”.</a:t>
            </a:r>
            <a:endParaRPr lang="it-IT" dirty="0"/>
          </a:p>
          <a:p>
            <a:endParaRPr lang="it-IT" dirty="0"/>
          </a:p>
        </p:txBody>
      </p:sp>
    </p:spTree>
    <p:extLst>
      <p:ext uri="{BB962C8B-B14F-4D97-AF65-F5344CB8AC3E}">
        <p14:creationId xmlns:p14="http://schemas.microsoft.com/office/powerpoint/2010/main" xmlns="" val="57518313"/>
      </p:ext>
    </p:extLst>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2" name="Segnaposto contenuto 1"/>
          <p:cNvSpPr>
            <a:spLocks noGrp="1"/>
          </p:cNvSpPr>
          <p:nvPr>
            <p:ph sz="quarter" idx="13"/>
          </p:nvPr>
        </p:nvSpPr>
        <p:spPr/>
        <p:txBody>
          <a:bodyPr>
            <a:normAutofit lnSpcReduction="10000"/>
          </a:bodyPr>
          <a:lstStyle/>
          <a:p>
            <a:r>
              <a:rPr lang="it-IT" dirty="0"/>
              <a:t>Il paradosso, infatti, a cui è sottoposto il dominio carismatico, è che mentre si lavora su come renderlo stabile e duraturo si pongono le premesse per una sua trasformazione in altro. </a:t>
            </a:r>
            <a:endParaRPr lang="it-IT" dirty="0" smtClean="0"/>
          </a:p>
          <a:p>
            <a:r>
              <a:rPr lang="it-IT" dirty="0" smtClean="0"/>
              <a:t>Il </a:t>
            </a:r>
            <a:r>
              <a:rPr lang="it-IT" dirty="0"/>
              <a:t>potere carismatico per Weber è </a:t>
            </a:r>
            <a:r>
              <a:rPr lang="it-IT" dirty="0" smtClean="0"/>
              <a:t>labile</a:t>
            </a:r>
            <a:r>
              <a:rPr lang="it-IT" dirty="0"/>
              <a:t>, transitorio, e il destino di processi carismatici è legato all’istituzionalizzazione degli stessi e al rientro nel dominio del ‘quotidiano’, laddove – e qui il paradosso – il carisma appartiene, per sua natura, all’extra-quotidiano </a:t>
            </a:r>
          </a:p>
        </p:txBody>
      </p:sp>
    </p:spTree>
    <p:extLst>
      <p:ext uri="{BB962C8B-B14F-4D97-AF65-F5344CB8AC3E}">
        <p14:creationId xmlns:p14="http://schemas.microsoft.com/office/powerpoint/2010/main" xmlns="" val="1094703272"/>
      </p:ext>
    </p:extLst>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err="1" smtClean="0"/>
              <a:t>Schumpeter</a:t>
            </a:r>
            <a:endParaRPr lang="it-IT" dirty="0"/>
          </a:p>
        </p:txBody>
      </p:sp>
      <p:sp>
        <p:nvSpPr>
          <p:cNvPr id="2" name="Segnaposto contenuto 1"/>
          <p:cNvSpPr>
            <a:spLocks noGrp="1"/>
          </p:cNvSpPr>
          <p:nvPr>
            <p:ph sz="quarter" idx="13"/>
          </p:nvPr>
        </p:nvSpPr>
        <p:spPr/>
        <p:txBody>
          <a:bodyPr>
            <a:normAutofit/>
          </a:bodyPr>
          <a:lstStyle/>
          <a:p>
            <a:r>
              <a:rPr lang="it-IT" dirty="0" err="1"/>
              <a:t>Schumpeter</a:t>
            </a:r>
            <a:r>
              <a:rPr lang="it-IT" dirty="0"/>
              <a:t> </a:t>
            </a:r>
            <a:r>
              <a:rPr lang="it-IT" dirty="0" smtClean="0"/>
              <a:t>descrive </a:t>
            </a:r>
            <a:r>
              <a:rPr lang="it-IT" dirty="0"/>
              <a:t>la dinamica dell’economia di mercato come una “rincorsa” tra </a:t>
            </a:r>
            <a:r>
              <a:rPr lang="it-IT" i="1" dirty="0"/>
              <a:t>innovatori </a:t>
            </a:r>
            <a:r>
              <a:rPr lang="it-IT" dirty="0"/>
              <a:t>ed </a:t>
            </a:r>
            <a:r>
              <a:rPr lang="it-IT" i="1" dirty="0"/>
              <a:t>imitatori</a:t>
            </a:r>
            <a:r>
              <a:rPr lang="it-IT" dirty="0"/>
              <a:t>. Egli utilizza un modello nel quale il punto di partenza è lo “stato stazionario”, in cui le imprese pongono in essere soltanto attività </a:t>
            </a:r>
            <a:r>
              <a:rPr lang="it-IT" dirty="0" smtClean="0"/>
              <a:t>routinarie.</a:t>
            </a:r>
          </a:p>
          <a:p>
            <a:r>
              <a:rPr lang="it-IT" dirty="0" smtClean="0"/>
              <a:t>Nella </a:t>
            </a:r>
            <a:r>
              <a:rPr lang="it-IT" dirty="0"/>
              <a:t>teoria di </a:t>
            </a:r>
            <a:r>
              <a:rPr lang="it-IT" dirty="0" err="1"/>
              <a:t>Schumpeter</a:t>
            </a:r>
            <a:r>
              <a:rPr lang="it-IT" dirty="0"/>
              <a:t>, lo sviluppo economico inizia solo quando un imprenditore spezza lo stato stazionario introducendo un’</a:t>
            </a:r>
            <a:r>
              <a:rPr lang="it-IT" i="1" dirty="0"/>
              <a:t>innovazione</a:t>
            </a:r>
            <a:r>
              <a:rPr lang="it-IT" dirty="0"/>
              <a:t> </a:t>
            </a:r>
          </a:p>
        </p:txBody>
      </p:sp>
    </p:spTree>
    <p:extLst>
      <p:ext uri="{BB962C8B-B14F-4D97-AF65-F5344CB8AC3E}">
        <p14:creationId xmlns:p14="http://schemas.microsoft.com/office/powerpoint/2010/main" xmlns="" val="3598070397"/>
      </p:ext>
    </p:extLst>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2" name="Segnaposto contenuto 1"/>
          <p:cNvSpPr>
            <a:spLocks noGrp="1"/>
          </p:cNvSpPr>
          <p:nvPr>
            <p:ph sz="quarter" idx="13"/>
          </p:nvPr>
        </p:nvSpPr>
        <p:spPr/>
        <p:txBody>
          <a:bodyPr>
            <a:normAutofit lnSpcReduction="10000"/>
          </a:bodyPr>
          <a:lstStyle/>
          <a:p>
            <a:r>
              <a:rPr lang="it-IT" dirty="0"/>
              <a:t>L’innovatore è poi seguito da uno “sciame” di </a:t>
            </a:r>
            <a:r>
              <a:rPr lang="it-IT" i="1" dirty="0"/>
              <a:t>imitatori</a:t>
            </a:r>
            <a:r>
              <a:rPr lang="it-IT" dirty="0"/>
              <a:t> attratti dal profitto generato dall’innovazione, i quali entrando nei settori nei quali si sono verificate le innovazioni e creati profitti, fanno sì che presto il prezzo di mercato di quel prodotto diminuisca fino a quando il mercato riassorbe interamente il profitto generato dall’innovazione, riportando così l’economia e la società nello stato stazionario – finché una nuova innovazione non </a:t>
            </a:r>
            <a:r>
              <a:rPr lang="it-IT" dirty="0" err="1"/>
              <a:t>ri</a:t>
            </a:r>
            <a:r>
              <a:rPr lang="it-IT" dirty="0"/>
              <a:t>-inizia il ciclo dello sviluppo economico. </a:t>
            </a:r>
          </a:p>
        </p:txBody>
      </p:sp>
    </p:spTree>
    <p:extLst>
      <p:ext uri="{BB962C8B-B14F-4D97-AF65-F5344CB8AC3E}">
        <p14:creationId xmlns:p14="http://schemas.microsoft.com/office/powerpoint/2010/main" xmlns="" val="4286215649"/>
      </p:ext>
    </p:extLst>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Per una sintesi…</a:t>
            </a:r>
            <a:endParaRPr lang="it-IT" dirty="0"/>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xmlns="" val="551687106"/>
      </p:ext>
    </p:extLst>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La dimensione oggettiva del carisma</a:t>
            </a:r>
            <a:r>
              <a:rPr lang="it-IT" dirty="0" smtClean="0">
                <a:effectLst/>
              </a:rPr>
              <a:t> </a:t>
            </a:r>
            <a:endParaRPr lang="it-IT" dirty="0"/>
          </a:p>
        </p:txBody>
      </p:sp>
      <p:sp>
        <p:nvSpPr>
          <p:cNvPr id="3" name="Segnaposto contenuto 2"/>
          <p:cNvSpPr>
            <a:spLocks noGrp="1"/>
          </p:cNvSpPr>
          <p:nvPr>
            <p:ph sz="quarter" idx="13"/>
          </p:nvPr>
        </p:nvSpPr>
        <p:spPr/>
        <p:txBody>
          <a:bodyPr/>
          <a:lstStyle/>
          <a:p>
            <a:pPr marL="0" indent="0">
              <a:buNone/>
            </a:pPr>
            <a:r>
              <a:rPr lang="it-IT" dirty="0"/>
              <a:t>Il carisma è un </a:t>
            </a:r>
            <a:r>
              <a:rPr lang="it-IT" dirty="0" smtClean="0"/>
              <a:t>dono che </a:t>
            </a:r>
            <a:r>
              <a:rPr lang="it-IT" dirty="0"/>
              <a:t>ha una sua operatività </a:t>
            </a:r>
            <a:r>
              <a:rPr lang="it-I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oggettiva</a:t>
            </a:r>
            <a:r>
              <a:rPr lang="it-IT" dirty="0"/>
              <a:t>, che, sebbene dipenda sempre dall’impegno e dalla capacità di trafficarlo da parte di chi lo riceve, non dispiega la sua efficacia nella storia grazie alle qualità morali o virtuose di chi lo detiene. </a:t>
            </a:r>
          </a:p>
        </p:txBody>
      </p:sp>
    </p:spTree>
    <p:extLst>
      <p:ext uri="{BB962C8B-B14F-4D97-AF65-F5344CB8AC3E}">
        <p14:creationId xmlns:p14="http://schemas.microsoft.com/office/powerpoint/2010/main" xmlns="" val="3997617125"/>
      </p:ext>
    </p:extLst>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r>
              <a:rPr lang="it-IT" b="1" dirty="0"/>
              <a:t>Individuale o collettivo</a:t>
            </a:r>
            <a:r>
              <a:rPr lang="it-IT" b="1" dirty="0" smtClean="0"/>
              <a:t>?</a:t>
            </a:r>
            <a:endParaRPr lang="it-IT" dirty="0"/>
          </a:p>
        </p:txBody>
      </p:sp>
      <p:sp>
        <p:nvSpPr>
          <p:cNvPr id="3" name="Segnaposto contenuto 2"/>
          <p:cNvSpPr>
            <a:spLocks noGrp="1"/>
          </p:cNvSpPr>
          <p:nvPr>
            <p:ph sz="quarter" idx="13"/>
          </p:nvPr>
        </p:nvSpPr>
        <p:spPr>
          <a:xfrm>
            <a:off x="467544" y="1556792"/>
            <a:ext cx="7408333" cy="3450696"/>
          </a:xfrm>
        </p:spPr>
        <p:txBody>
          <a:bodyPr/>
          <a:lstStyle/>
          <a:p>
            <a:pPr marL="0" indent="0">
              <a:buNone/>
            </a:pPr>
            <a:r>
              <a:rPr lang="it-IT" dirty="0"/>
              <a:t>I</a:t>
            </a:r>
            <a:r>
              <a:rPr lang="it-IT" dirty="0" smtClean="0"/>
              <a:t> carismi, </a:t>
            </a:r>
            <a:r>
              <a:rPr lang="it-IT" dirty="0"/>
              <a:t>almeno quelli che hanno effetti sociali ed economici significativi, sono sempre una faccenda al tempo stesso </a:t>
            </a:r>
            <a:r>
              <a:rPr lang="it-IT"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tutta individuale e tutta collettiva o comunitaria</a:t>
            </a:r>
            <a:r>
              <a:rPr lang="it-IT" dirty="0"/>
              <a:t>. Chi riceve un carisma lo riceve per altre persone e assieme ad altre </a:t>
            </a:r>
            <a:r>
              <a:rPr lang="it-IT" dirty="0" smtClean="0"/>
              <a:t>persone.</a:t>
            </a:r>
            <a:r>
              <a:rPr lang="it-IT" dirty="0" smtClean="0">
                <a:effectLst/>
              </a:rPr>
              <a:t> </a:t>
            </a:r>
            <a:endParaRPr lang="it-IT" dirty="0"/>
          </a:p>
        </p:txBody>
      </p:sp>
      <p:pic>
        <p:nvPicPr>
          <p:cNvPr id="4" name="Immagine 3"/>
          <p:cNvPicPr>
            <a:picLocks noChangeAspect="1"/>
          </p:cNvPicPr>
          <p:nvPr/>
        </p:nvPicPr>
        <p:blipFill>
          <a:blip r:embed="rId2" cstate="print"/>
          <a:stretch>
            <a:fillRect/>
          </a:stretch>
        </p:blipFill>
        <p:spPr>
          <a:xfrm>
            <a:off x="5565182" y="4394200"/>
            <a:ext cx="3289300" cy="2463800"/>
          </a:xfrm>
          <a:prstGeom prst="rect">
            <a:avLst/>
          </a:prstGeom>
        </p:spPr>
      </p:pic>
    </p:spTree>
    <p:extLst>
      <p:ext uri="{BB962C8B-B14F-4D97-AF65-F5344CB8AC3E}">
        <p14:creationId xmlns:p14="http://schemas.microsoft.com/office/powerpoint/2010/main" xmlns="" val="4179326056"/>
      </p:ext>
    </p:extLst>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92696"/>
            <a:ext cx="8229600" cy="1143000"/>
          </a:xfrm>
        </p:spPr>
        <p:txBody>
          <a:bodyPr>
            <a:noAutofit/>
          </a:bodyPr>
          <a:lstStyle/>
          <a:p>
            <a:pPr lvl="0"/>
            <a:r>
              <a:rPr lang="it-IT" sz="3600" b="1" dirty="0"/>
              <a:t>La tendenza auto-distruttiva del carisma e delle comunità carismatiche</a:t>
            </a:r>
            <a:r>
              <a:rPr lang="it-IT" sz="3600" dirty="0"/>
              <a:t/>
            </a:r>
            <a:br>
              <a:rPr lang="it-IT" sz="3600" dirty="0"/>
            </a:br>
            <a:endParaRPr lang="it-IT" sz="3600" dirty="0"/>
          </a:p>
        </p:txBody>
      </p:sp>
      <p:sp>
        <p:nvSpPr>
          <p:cNvPr id="3" name="Segnaposto contenuto 2"/>
          <p:cNvSpPr>
            <a:spLocks noGrp="1"/>
          </p:cNvSpPr>
          <p:nvPr>
            <p:ph sz="quarter" idx="13"/>
          </p:nvPr>
        </p:nvSpPr>
        <p:spPr>
          <a:xfrm>
            <a:off x="457200" y="3078780"/>
            <a:ext cx="8229600" cy="2278897"/>
          </a:xfrm>
        </p:spPr>
        <p:txBody>
          <a:bodyPr>
            <a:normAutofit/>
          </a:bodyPr>
          <a:lstStyle/>
          <a:p>
            <a:pPr marL="0" indent="0">
              <a:buNone/>
            </a:pPr>
            <a:r>
              <a:rPr lang="it-IT" dirty="0"/>
              <a:t>Il carisma, se non vuole morire con i fondatori, si deve </a:t>
            </a:r>
            <a:r>
              <a:rPr lang="it-IT" dirty="0" smtClean="0"/>
              <a:t>istituzionalizzare. </a:t>
            </a:r>
            <a:r>
              <a:rPr lang="it-IT" dirty="0"/>
              <a:t>Al tempo stesso, l’istituzione carismatica resta tale quando e se aperta all’azione profetica del carisma, soprattutto nei tempi in cui il carisma inizia ad </a:t>
            </a:r>
            <a:r>
              <a:rPr lang="it-IT" dirty="0" smtClean="0"/>
              <a:t>istituzionalizzarsi. </a:t>
            </a:r>
          </a:p>
          <a:p>
            <a:pPr marL="0" indent="0">
              <a:buNone/>
            </a:pPr>
            <a:endParaRPr lang="it-IT" dirty="0"/>
          </a:p>
        </p:txBody>
      </p:sp>
    </p:spTree>
    <p:extLst>
      <p:ext uri="{BB962C8B-B14F-4D97-AF65-F5344CB8AC3E}">
        <p14:creationId xmlns:p14="http://schemas.microsoft.com/office/powerpoint/2010/main" xmlns="" val="445109400"/>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endParaRPr lang="it-IT">
              <a:latin typeface="Arial Narrow" charset="0"/>
              <a:ea typeface="MS PGothic" charset="0"/>
            </a:endParaRPr>
          </a:p>
        </p:txBody>
      </p:sp>
      <p:sp>
        <p:nvSpPr>
          <p:cNvPr id="36866" name="Rectangle 3"/>
          <p:cNvSpPr>
            <a:spLocks noGrp="1" noChangeArrowheads="1"/>
          </p:cNvSpPr>
          <p:nvPr>
            <p:ph idx="4294967295"/>
          </p:nvPr>
        </p:nvSpPr>
        <p:spPr>
          <a:xfrm>
            <a:off x="792162" y="1632730"/>
            <a:ext cx="7570787" cy="4289611"/>
          </a:xfrm>
          <a:prstGeom prst="rect">
            <a:avLst/>
          </a:prstGeom>
        </p:spPr>
        <p:txBody>
          <a:bodyPr/>
          <a:lstStyle/>
          <a:p>
            <a:r>
              <a:rPr lang="it-IT" dirty="0">
                <a:latin typeface="Arial" charset="0"/>
                <a:ea typeface="MS PGothic" charset="0"/>
              </a:rPr>
              <a:t>La modernità ci ha lasciato in eredità l’idea in base alla quale per avere titolo di accesso al club dell’economia sia indispensabile mirare al profitto ed essere animati da intenti esclusivamente </a:t>
            </a:r>
            <a:r>
              <a:rPr lang="it-IT" dirty="0" err="1">
                <a:latin typeface="Arial" charset="0"/>
                <a:ea typeface="MS PGothic" charset="0"/>
              </a:rPr>
              <a:t>autointeressati</a:t>
            </a:r>
            <a:r>
              <a:rPr lang="it-IT" dirty="0">
                <a:latin typeface="Arial" charset="0"/>
                <a:ea typeface="MS PGothic" charset="0"/>
              </a:rPr>
              <a:t>…in caso contrario ci si dovrebbe accontentare di far parte della sfera del sociale (Zamagni)</a:t>
            </a:r>
          </a:p>
        </p:txBody>
      </p:sp>
      <p:pic>
        <p:nvPicPr>
          <p:cNvPr id="36867" name="Immagin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94513" y="4691063"/>
            <a:ext cx="2120900" cy="219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606199759"/>
      </p:ext>
    </p:extLst>
  </p:cSld>
  <p:clrMapOvr>
    <a:masterClrMapping/>
  </p:clrMapOvr>
  <mc:AlternateContent xmlns:mc="http://schemas.openxmlformats.org/markup-compatibility/2006">
    <mc:Choice xmlns:p14="http://schemas.microsoft.com/office/powerpoint/2010/main" xmlns="" Requires="p14">
      <p:transition spd="med" p14:dur="600">
        <p14:flythrough/>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Per due ragioni fondamentali: </a:t>
            </a:r>
            <a:br>
              <a:rPr lang="it-IT" dirty="0"/>
            </a:br>
            <a:endParaRPr lang="it-IT" dirty="0"/>
          </a:p>
        </p:txBody>
      </p:sp>
      <p:graphicFrame>
        <p:nvGraphicFramePr>
          <p:cNvPr id="5" name="Segnaposto contenuto 4"/>
          <p:cNvGraphicFramePr>
            <a:graphicFrameLocks noGrp="1"/>
          </p:cNvGraphicFramePr>
          <p:nvPr>
            <p:ph sz="quarter" idx="13"/>
            <p:extLst>
              <p:ext uri="{D42A27DB-BD31-4B8C-83A1-F6EECF244321}">
                <p14:modId xmlns:p14="http://schemas.microsoft.com/office/powerpoint/2010/main" xmlns="" val="1892004840"/>
              </p:ext>
            </p:extLst>
          </p:nvPr>
        </p:nvGraphicFramePr>
        <p:xfrm>
          <a:off x="173965" y="2000431"/>
          <a:ext cx="8512836" cy="4125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01710841"/>
      </p:ext>
    </p:extLst>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Innovazione (carisma) imitazione-universalizzazione (istituzione)</a:t>
            </a:r>
            <a:r>
              <a:rPr lang="it-IT" dirty="0"/>
              <a:t/>
            </a:r>
            <a:br>
              <a:rPr lang="it-IT" dirty="0"/>
            </a:br>
            <a:endParaRPr lang="it-IT" dirty="0"/>
          </a:p>
        </p:txBody>
      </p:sp>
      <p:sp>
        <p:nvSpPr>
          <p:cNvPr id="3" name="Segnaposto contenuto 2"/>
          <p:cNvSpPr>
            <a:spLocks noGrp="1"/>
          </p:cNvSpPr>
          <p:nvPr>
            <p:ph sz="quarter" idx="13"/>
          </p:nvPr>
        </p:nvSpPr>
        <p:spPr/>
        <p:txBody>
          <a:bodyPr/>
          <a:lstStyle/>
          <a:p>
            <a:r>
              <a:rPr lang="it-IT" dirty="0"/>
              <a:t>Se </a:t>
            </a:r>
            <a:r>
              <a:rPr lang="it-IT" dirty="0" smtClean="0"/>
              <a:t>guardiamo </a:t>
            </a:r>
            <a:r>
              <a:rPr lang="it-IT" dirty="0"/>
              <a:t>alle vicende umane con attenzione, ci accorgiamo che anche la storia economica dell’umanità è il frutto di innovazioni prodotte anche, e soprattutto, da questi carismi, dalla </a:t>
            </a:r>
            <a:r>
              <a:rPr lang="it-IT" i="1" dirty="0" err="1"/>
              <a:t>charis</a:t>
            </a:r>
            <a:r>
              <a:rPr lang="it-IT" dirty="0"/>
              <a:t>. Poi (quando la vita civile e politica funziona), le innovazioni dei carismi vengono “imitate” dalla gente comune e universalizzate nelle istituzioni</a:t>
            </a:r>
            <a:r>
              <a:rPr lang="it-IT" dirty="0" smtClean="0">
                <a:effectLst/>
              </a:rPr>
              <a:t> </a:t>
            </a:r>
            <a:endParaRPr lang="it-IT" dirty="0"/>
          </a:p>
        </p:txBody>
      </p:sp>
    </p:spTree>
    <p:extLst>
      <p:ext uri="{BB962C8B-B14F-4D97-AF65-F5344CB8AC3E}">
        <p14:creationId xmlns:p14="http://schemas.microsoft.com/office/powerpoint/2010/main" xmlns="" val="3328562528"/>
      </p:ext>
    </p:extLst>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r>
              <a:rPr lang="it-IT" b="1" dirty="0"/>
              <a:t>Carisma e genio </a:t>
            </a:r>
            <a:r>
              <a:rPr lang="it-IT" b="1" dirty="0" smtClean="0"/>
              <a:t>femminile</a:t>
            </a:r>
            <a:endParaRPr lang="it-IT" dirty="0"/>
          </a:p>
        </p:txBody>
      </p:sp>
      <p:sp>
        <p:nvSpPr>
          <p:cNvPr id="3" name="Segnaposto contenuto 2"/>
          <p:cNvSpPr>
            <a:spLocks noGrp="1"/>
          </p:cNvSpPr>
          <p:nvPr>
            <p:ph sz="quarter" idx="13"/>
          </p:nvPr>
        </p:nvSpPr>
        <p:spPr/>
        <p:txBody>
          <a:bodyPr>
            <a:normAutofit fontScale="92500" lnSpcReduction="20000"/>
          </a:bodyPr>
          <a:lstStyle/>
          <a:p>
            <a:r>
              <a:rPr lang="it-IT" dirty="0"/>
              <a:t>In </a:t>
            </a:r>
            <a:r>
              <a:rPr lang="it-IT" dirty="0" smtClean="0"/>
              <a:t>un’ottica </a:t>
            </a:r>
            <a:r>
              <a:rPr lang="it-IT" dirty="0"/>
              <a:t>di complementarietà tra il principio maschile e quello femminile, possiamo leggere il carisma come espressione della dimensione o del ‘genio’ </a:t>
            </a:r>
            <a:r>
              <a:rPr lang="it-IT" dirty="0" smtClean="0"/>
              <a:t>femminile</a:t>
            </a:r>
          </a:p>
          <a:p>
            <a:r>
              <a:rPr lang="it-IT" dirty="0" smtClean="0"/>
              <a:t> </a:t>
            </a:r>
            <a:r>
              <a:rPr lang="it-IT" dirty="0"/>
              <a:t>Parlare di dimensione femminile non vuol dire parlare solo e riduttivamente di donne, così come parlare di dimensione maschile non vuol dire riferirsi solo agli uomini. </a:t>
            </a:r>
            <a:endParaRPr lang="it-IT" dirty="0" smtClean="0"/>
          </a:p>
          <a:p>
            <a:r>
              <a:rPr lang="it-IT" dirty="0" smtClean="0"/>
              <a:t>Il </a:t>
            </a:r>
            <a:r>
              <a:rPr lang="it-IT" dirty="0"/>
              <a:t>maschile e il femminile sono dei principi (intesi sempre come </a:t>
            </a:r>
            <a:r>
              <a:rPr lang="it-IT" dirty="0" err="1"/>
              <a:t>idealtipici</a:t>
            </a:r>
            <a:r>
              <a:rPr lang="it-IT" dirty="0"/>
              <a:t> o archetipi) che vanno al di là del mero essere </a:t>
            </a:r>
            <a:r>
              <a:rPr lang="it-IT" dirty="0" err="1"/>
              <a:t>bio</a:t>
            </a:r>
            <a:r>
              <a:rPr lang="it-IT" dirty="0"/>
              <a:t>-psicologico uomo o donna: in tal senso parliamo di carisma come dimensione femminile</a:t>
            </a:r>
            <a:r>
              <a:rPr lang="it-IT" dirty="0" smtClean="0">
                <a:effectLst/>
              </a:rPr>
              <a:t> </a:t>
            </a:r>
            <a:endParaRPr lang="it-IT" dirty="0"/>
          </a:p>
        </p:txBody>
      </p:sp>
    </p:spTree>
    <p:extLst>
      <p:ext uri="{BB962C8B-B14F-4D97-AF65-F5344CB8AC3E}">
        <p14:creationId xmlns:p14="http://schemas.microsoft.com/office/powerpoint/2010/main" xmlns="" val="3755604815"/>
      </p:ext>
    </p:extLst>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Il 10%</a:t>
            </a:r>
            <a:endParaRPr lang="it-IT"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Segnaposto testo 4"/>
          <p:cNvSpPr>
            <a:spLocks noGrp="1"/>
          </p:cNvSpPr>
          <p:nvPr>
            <p:ph type="body" idx="1"/>
          </p:nvPr>
        </p:nvSpPr>
        <p:spPr/>
        <p:txBody>
          <a:bodyPr/>
          <a:lstStyle/>
          <a:p>
            <a:r>
              <a:rPr lang="it-IT"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a:t>
            </a:r>
            <a:r>
              <a:rPr lang="it-IT"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Smerilli</a:t>
            </a:r>
            <a:r>
              <a:rPr lang="it-IT"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endParaRPr lang="it-IT" dirty="0"/>
          </a:p>
        </p:txBody>
      </p:sp>
    </p:spTree>
    <p:extLst>
      <p:ext uri="{BB962C8B-B14F-4D97-AF65-F5344CB8AC3E}">
        <p14:creationId xmlns:p14="http://schemas.microsoft.com/office/powerpoint/2010/main" xmlns="" val="3196927613"/>
      </p:ext>
    </p:extLst>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sp>
        <p:nvSpPr>
          <p:cNvPr id="5" name="Segnaposto contenuto 4"/>
          <p:cNvSpPr>
            <a:spLocks noGrp="1"/>
          </p:cNvSpPr>
          <p:nvPr>
            <p:ph sz="quarter" idx="13"/>
          </p:nvPr>
        </p:nvSpPr>
        <p:spPr/>
        <p:txBody>
          <a:bodyPr>
            <a:normAutofit fontScale="92500"/>
          </a:bodyPr>
          <a:lstStyle/>
          <a:p>
            <a:r>
              <a:rPr lang="it-IT" i="1" dirty="0">
                <a:latin typeface="Arial" charset="0"/>
                <a:ea typeface="MS PGothic" charset="0"/>
              </a:rPr>
              <a:t>Oggi c’è una tendenza, molto forte soprattutto in ambiente anglosassone (dove però si scrivono i libri di testo che poi si usano in tutto il mondo e formano manager e consulenti), a trattare tutte le forme organizzative come realtà sostanzialmente simili. La scuola e l’ospedale, la multinazionale e l’impresa cooperativa, una università e un ordine</a:t>
            </a:r>
            <a:r>
              <a:rPr lang="it-IT" dirty="0">
                <a:latin typeface="Arial" charset="0"/>
                <a:ea typeface="MS PGothic" charset="0"/>
              </a:rPr>
              <a:t> </a:t>
            </a:r>
            <a:r>
              <a:rPr lang="it-IT" i="1" dirty="0">
                <a:latin typeface="Arial" charset="0"/>
                <a:ea typeface="MS PGothic" charset="0"/>
              </a:rPr>
              <a:t>religioso, sono tutte organizzazioni, quindi per capirle e curarle i metodi sono sempre gli stessi</a:t>
            </a:r>
            <a:r>
              <a:rPr lang="it-IT" dirty="0">
                <a:latin typeface="Arial" charset="0"/>
                <a:ea typeface="MS PGothic" charset="0"/>
              </a:rPr>
              <a:t> </a:t>
            </a:r>
          </a:p>
          <a:p>
            <a:endParaRPr lang="it-IT" dirty="0"/>
          </a:p>
        </p:txBody>
      </p:sp>
    </p:spTree>
    <p:extLst>
      <p:ext uri="{BB962C8B-B14F-4D97-AF65-F5344CB8AC3E}">
        <p14:creationId xmlns:p14="http://schemas.microsoft.com/office/powerpoint/2010/main" xmlns="" val="1989492734"/>
      </p:ext>
    </p:extLst>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2" name="Segnaposto contenuto 1"/>
          <p:cNvSpPr>
            <a:spLocks noGrp="1"/>
          </p:cNvSpPr>
          <p:nvPr>
            <p:ph sz="quarter" idx="13"/>
          </p:nvPr>
        </p:nvSpPr>
        <p:spPr/>
        <p:txBody>
          <a:bodyPr>
            <a:normAutofit fontScale="77500" lnSpcReduction="20000"/>
          </a:bodyPr>
          <a:lstStyle/>
          <a:p>
            <a:pPr>
              <a:defRPr/>
            </a:pPr>
            <a:r>
              <a:rPr lang="it-IT" sz="2400" i="1" dirty="0"/>
              <a:t>Ovviamente ci sono molte cosa in comune tra un’impresa commerciale, una cooperativa e una comunità religiosa, ma una buona teoria organizzativa deve concentrarsi soprattutto sulle piccole differenze. Gli esseri umani e gli scimpanzé condividono il 98% del DNA, ma proprio quel 2% è ciò che più conta se vogliamo studiare e capire linguaggio, economia e organizzazioni. </a:t>
            </a:r>
          </a:p>
          <a:p>
            <a:pPr>
              <a:defRPr/>
            </a:pPr>
            <a:r>
              <a:rPr lang="it-IT" sz="2400" i="1" dirty="0"/>
              <a:t>Se non si da importanza al quel 2% di differenza, non riusciamo più a vedere gli elementi decisivi in ogni organizzazione, che si chiamano cultura, identità, valori, missione</a:t>
            </a:r>
            <a:r>
              <a:rPr lang="it-IT" sz="2400" dirty="0"/>
              <a:t> </a:t>
            </a:r>
          </a:p>
          <a:p>
            <a:endParaRPr lang="it-IT" dirty="0"/>
          </a:p>
        </p:txBody>
      </p:sp>
    </p:spTree>
    <p:extLst>
      <p:ext uri="{BB962C8B-B14F-4D97-AF65-F5344CB8AC3E}">
        <p14:creationId xmlns:p14="http://schemas.microsoft.com/office/powerpoint/2010/main" xmlns="" val="1825892804"/>
      </p:ext>
    </p:extLst>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14400" y="0"/>
            <a:ext cx="7773988" cy="1714488"/>
          </a:xfrm>
          <a:scene3d>
            <a:camera prst="perspectiveRelaxedModerately"/>
            <a:lightRig rig="threePt" dir="t"/>
          </a:scene3d>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
            </a:scene3d>
          </a:bodyPr>
          <a:lstStyle/>
          <a:p>
            <a:pPr algn="ctr" fontAlgn="auto">
              <a:spcAft>
                <a:spcPts val="0"/>
              </a:spcAft>
              <a:defRPr/>
            </a:pPr>
            <a:r>
              <a:rPr lang="en-GB" sz="5400" cap="all" dirty="0" err="1"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Realtà</a:t>
            </a:r>
            <a:r>
              <a:rPr lang="en-GB" sz="5400"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a:t>
            </a:r>
            <a:r>
              <a:rPr lang="en-GB" sz="5400" cap="all" dirty="0" err="1"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carismatiche</a:t>
            </a:r>
            <a:endParaRPr lang="en-GB" sz="5400"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endParaRPr>
          </a:p>
        </p:txBody>
      </p:sp>
      <p:graphicFrame>
        <p:nvGraphicFramePr>
          <p:cNvPr id="6" name="Diagramma 5"/>
          <p:cNvGraphicFramePr/>
          <p:nvPr>
            <p:extLst>
              <p:ext uri="{D42A27DB-BD31-4B8C-83A1-F6EECF244321}">
                <p14:modId xmlns:p14="http://schemas.microsoft.com/office/powerpoint/2010/main" xmlns="" val="3866772691"/>
              </p:ext>
            </p:extLst>
          </p:nvPr>
        </p:nvGraphicFramePr>
        <p:xfrm>
          <a:off x="-1143040" y="-285776"/>
          <a:ext cx="10287040" cy="8072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tangolo 7"/>
          <p:cNvSpPr/>
          <p:nvPr/>
        </p:nvSpPr>
        <p:spPr>
          <a:xfrm>
            <a:off x="0" y="6519863"/>
            <a:ext cx="3000375" cy="338137"/>
          </a:xfrm>
          <a:prstGeom prst="rect">
            <a:avLst/>
          </a:prstGeom>
        </p:spPr>
        <p:txBody>
          <a:bodyPr>
            <a:spAutoFit/>
          </a:bodyPr>
          <a:lstStyle/>
          <a:p>
            <a:r>
              <a:rPr lang="it-IT" sz="1600" b="1">
                <a:solidFill>
                  <a:schemeClr val="bg1"/>
                </a:solidFill>
                <a:effectLst>
                  <a:outerShdw blurRad="38100" dist="38100" dir="2700000" algn="tl">
                    <a:srgbClr val="000000"/>
                  </a:outerShdw>
                </a:effectLst>
              </a:rPr>
              <a:t>caratteristiche</a:t>
            </a:r>
            <a:endParaRPr lang="it-IT" sz="1600" b="1">
              <a:solidFill>
                <a:schemeClr val="bg1"/>
              </a:solidFill>
            </a:endParaRPr>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14348" y="214290"/>
            <a:ext cx="7773988" cy="911225"/>
          </a:xfrm>
          <a:scene3d>
            <a:camera prst="perspectiveRelaxedModerately"/>
            <a:lightRig rig="threePt" dir="t"/>
          </a:scene3d>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
            </a:scene3d>
          </a:bodyPr>
          <a:lstStyle/>
          <a:p>
            <a:pPr algn="ctr" fontAlgn="auto">
              <a:spcAft>
                <a:spcPts val="0"/>
              </a:spcAft>
              <a:defRPr/>
            </a:pPr>
            <a:r>
              <a:rPr lang="en-GB" sz="6600"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a:t>
            </a:r>
            <a:r>
              <a:rPr lang="en-GB" sz="6600" cap="all" dirty="0" err="1"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una</a:t>
            </a:r>
            <a:r>
              <a:rPr lang="en-GB" sz="6600"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a:t>
            </a:r>
            <a:r>
              <a:rPr lang="en-GB" sz="6600" cap="all" dirty="0" err="1"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risposta</a:t>
            </a:r>
            <a:endParaRPr lang="en-GB" sz="6600"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3794" name="Rectangle 3"/>
          <p:cNvSpPr>
            <a:spLocks noGrp="1" noChangeArrowheads="1"/>
          </p:cNvSpPr>
          <p:nvPr>
            <p:ph sz="quarter" idx="13"/>
          </p:nvPr>
        </p:nvSpPr>
        <p:spPr>
          <a:xfrm>
            <a:off x="457200" y="1600200"/>
            <a:ext cx="8229600" cy="4787900"/>
          </a:xfrm>
        </p:spPr>
        <p:txBody>
          <a:bodyPr lIns="90000" tIns="46800" rIns="90000" bIns="46800"/>
          <a:lstStyle/>
          <a:p>
            <a:pPr marL="341313" indent="0" defTabSz="449263">
              <a:lnSpc>
                <a:spcPct val="90000"/>
              </a:lnSpc>
              <a:spcBef>
                <a:spcPts val="700"/>
              </a:spcBef>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Lucida Sans Unicode" charset="0"/>
            </a:endParaRPr>
          </a:p>
          <a:p>
            <a:pPr marL="341313" indent="0" defTabSz="449263">
              <a:lnSpc>
                <a:spcPct val="90000"/>
              </a:lnSpc>
              <a:spcBef>
                <a:spcPts val="700"/>
              </a:spcBef>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Lucida Sans Unicode" charset="0"/>
            </a:endParaRPr>
          </a:p>
        </p:txBody>
      </p:sp>
      <p:sp>
        <p:nvSpPr>
          <p:cNvPr id="6" name="Rettangolo 5"/>
          <p:cNvSpPr/>
          <p:nvPr/>
        </p:nvSpPr>
        <p:spPr>
          <a:xfrm>
            <a:off x="0" y="6519863"/>
            <a:ext cx="3000375" cy="338137"/>
          </a:xfrm>
          <a:prstGeom prst="rect">
            <a:avLst/>
          </a:prstGeom>
        </p:spPr>
        <p:txBody>
          <a:bodyPr>
            <a:spAutoFit/>
          </a:bodyPr>
          <a:lstStyle/>
          <a:p>
            <a:r>
              <a:rPr lang="it-IT" sz="1600" b="1">
                <a:solidFill>
                  <a:schemeClr val="bg1"/>
                </a:solidFill>
                <a:effectLst>
                  <a:outerShdw blurRad="38100" dist="38100" dir="2700000" algn="tl">
                    <a:srgbClr val="000000"/>
                  </a:outerShdw>
                </a:effectLst>
              </a:rPr>
              <a:t>Bisogni a cui rispondere</a:t>
            </a:r>
            <a:endParaRPr lang="it-IT" sz="1600" b="1">
              <a:solidFill>
                <a:schemeClr val="bg1"/>
              </a:solidFill>
            </a:endParaRPr>
          </a:p>
        </p:txBody>
      </p:sp>
      <p:graphicFrame>
        <p:nvGraphicFramePr>
          <p:cNvPr id="8" name="Diagramma 7"/>
          <p:cNvGraphicFramePr/>
          <p:nvPr>
            <p:extLst>
              <p:ext uri="{D42A27DB-BD31-4B8C-83A1-F6EECF244321}">
                <p14:modId xmlns:p14="http://schemas.microsoft.com/office/powerpoint/2010/main" xmlns="" val="2087732461"/>
              </p:ext>
            </p:extLst>
          </p:nvPr>
        </p:nvGraphicFramePr>
        <p:xfrm>
          <a:off x="357158" y="1428736"/>
          <a:ext cx="8358246"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42910" y="285728"/>
            <a:ext cx="7773988" cy="911225"/>
          </a:xfrm>
          <a:prstGeom prst="rect">
            <a:avLst/>
          </a:prstGeom>
          <a:scene3d>
            <a:camera prst="perspectiveRelaxedModerately"/>
            <a:lightRig rig="threePt" dir="t"/>
          </a:scene3d>
        </p:spPr>
        <p:style>
          <a:lnRef idx="2">
            <a:schemeClr val="accent1"/>
          </a:lnRef>
          <a:fillRef idx="1">
            <a:schemeClr val="lt1"/>
          </a:fillRef>
          <a:effectRef idx="0">
            <a:schemeClr val="accent1"/>
          </a:effectRef>
          <a:fontRef idx="minor">
            <a:schemeClr val="dk1"/>
          </a:fontRef>
        </p:style>
        <p:txBody>
          <a:bodyPr anchor="ctr">
            <a:scene3d>
              <a:camera prst="orthographicFront"/>
              <a:lightRig rig="soft" dir="t"/>
            </a:scene3d>
            <a:sp3d prstMaterial="softEdge">
              <a:bevelT w="25400" h="25400"/>
            </a:sp3d>
          </a:bodyPr>
          <a:lstStyle/>
          <a:p>
            <a:pPr algn="ctr" fontAlgn="auto">
              <a:spcAft>
                <a:spcPts val="0"/>
              </a:spcAft>
              <a:defRPr/>
            </a:pPr>
            <a:r>
              <a:rPr lang="en-GB" sz="66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a:t>
            </a:r>
            <a:r>
              <a:rPr lang="en-GB" sz="6600" b="1" cap="all" dirty="0" err="1">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fondatori</a:t>
            </a:r>
            <a:endParaRPr lang="en-GB" sz="66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endParaRPr>
          </a:p>
        </p:txBody>
      </p:sp>
      <p:graphicFrame>
        <p:nvGraphicFramePr>
          <p:cNvPr id="4" name="Diagramma 3"/>
          <p:cNvGraphicFramePr/>
          <p:nvPr>
            <p:extLst>
              <p:ext uri="{D42A27DB-BD31-4B8C-83A1-F6EECF244321}">
                <p14:modId xmlns:p14="http://schemas.microsoft.com/office/powerpoint/2010/main" xmlns="" val="3060411481"/>
              </p:ext>
            </p:extLst>
          </p:nvPr>
        </p:nvGraphicFramePr>
        <p:xfrm>
          <a:off x="500034" y="1500174"/>
          <a:ext cx="8143932"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714348" y="1428736"/>
            <a:ext cx="3500462" cy="5016758"/>
          </a:xfrm>
          <a:prstGeom prst="rect">
            <a:avLst/>
          </a:prstGeom>
          <a:scene3d>
            <a:camera prst="perspectiveAbove"/>
            <a:lightRig rig="threePt" dir="t"/>
          </a:scene3d>
        </p:spPr>
        <p:style>
          <a:lnRef idx="2">
            <a:schemeClr val="accent1"/>
          </a:lnRef>
          <a:fillRef idx="1">
            <a:schemeClr val="lt1"/>
          </a:fillRef>
          <a:effectRef idx="0">
            <a:schemeClr val="accent1"/>
          </a:effectRef>
          <a:fontRef idx="minor">
            <a:schemeClr val="dk1"/>
          </a:fontRef>
        </p:style>
        <p:txBody>
          <a:bodyPr>
            <a:spAutoFit/>
          </a:bodyPr>
          <a:lstStyle/>
          <a:p>
            <a:pPr>
              <a:defRPr/>
            </a:pPr>
            <a:endParaRPr lang="en-GB" sz="3200" dirty="0"/>
          </a:p>
          <a:p>
            <a:pPr>
              <a:defRPr/>
            </a:pPr>
            <a:r>
              <a:rPr lang="en-GB" sz="3200" dirty="0"/>
              <a:t>Le </a:t>
            </a:r>
            <a:r>
              <a:rPr lang="en-GB" sz="3200" dirty="0" err="1"/>
              <a:t>esperienze</a:t>
            </a:r>
            <a:r>
              <a:rPr lang="en-GB" sz="3200" dirty="0"/>
              <a:t> </a:t>
            </a:r>
            <a:r>
              <a:rPr lang="en-GB" sz="3200" dirty="0" err="1"/>
              <a:t>carismatiche</a:t>
            </a:r>
            <a:r>
              <a:rPr lang="en-GB" sz="3200" dirty="0"/>
              <a:t> </a:t>
            </a:r>
          </a:p>
          <a:p>
            <a:pPr>
              <a:defRPr/>
            </a:pPr>
            <a:r>
              <a:rPr lang="en-GB" sz="3200" dirty="0"/>
              <a:t>non </a:t>
            </a:r>
            <a:r>
              <a:rPr lang="en-GB" sz="3200" dirty="0" err="1"/>
              <a:t>sono</a:t>
            </a:r>
            <a:r>
              <a:rPr lang="en-GB" sz="3200" dirty="0"/>
              <a:t> </a:t>
            </a:r>
            <a:r>
              <a:rPr lang="en-GB" sz="3200" dirty="0" err="1"/>
              <a:t>mai</a:t>
            </a:r>
            <a:r>
              <a:rPr lang="en-GB" sz="3200" dirty="0"/>
              <a:t> </a:t>
            </a:r>
          </a:p>
          <a:p>
            <a:pPr>
              <a:defRPr/>
            </a:pPr>
            <a:r>
              <a:rPr lang="en-GB" sz="3200" dirty="0">
                <a:solidFill>
                  <a:srgbClr val="FF0000"/>
                </a:solidFill>
                <a:effectLst>
                  <a:outerShdw blurRad="38100" dist="38100" dir="2700000" algn="tl">
                    <a:srgbClr val="000000">
                      <a:alpha val="43137"/>
                    </a:srgbClr>
                  </a:outerShdw>
                </a:effectLst>
              </a:rPr>
              <a:t>  ANONIME</a:t>
            </a:r>
            <a:r>
              <a:rPr lang="en-GB" sz="3200" dirty="0"/>
              <a:t> </a:t>
            </a:r>
          </a:p>
          <a:p>
            <a:pPr>
              <a:defRPr/>
            </a:pPr>
            <a:r>
              <a:rPr lang="en-GB" sz="3200" dirty="0" err="1"/>
              <a:t>né</a:t>
            </a:r>
            <a:r>
              <a:rPr lang="en-GB" sz="3200" dirty="0"/>
              <a:t> </a:t>
            </a:r>
            <a:r>
              <a:rPr lang="en-GB" sz="3200" dirty="0">
                <a:solidFill>
                  <a:srgbClr val="FF0000"/>
                </a:solidFill>
                <a:effectLst>
                  <a:outerShdw blurRad="38100" dist="38100" dir="2700000" algn="tl">
                    <a:srgbClr val="000000">
                      <a:alpha val="43137"/>
                    </a:srgbClr>
                  </a:outerShdw>
                </a:effectLst>
              </a:rPr>
              <a:t>REPLICABILI </a:t>
            </a:r>
            <a:r>
              <a:rPr lang="en-GB" sz="3200" dirty="0" err="1"/>
              <a:t>semplicemente</a:t>
            </a:r>
            <a:r>
              <a:rPr lang="en-GB" sz="3200" dirty="0"/>
              <a:t> </a:t>
            </a:r>
            <a:r>
              <a:rPr lang="en-GB" sz="3200" dirty="0" err="1"/>
              <a:t>insegnando</a:t>
            </a:r>
            <a:r>
              <a:rPr lang="en-GB" sz="3200" dirty="0"/>
              <a:t> </a:t>
            </a:r>
            <a:r>
              <a:rPr lang="en-GB" sz="3200" dirty="0" err="1"/>
              <a:t>tecniche</a:t>
            </a:r>
            <a:endParaRPr lang="en-GB" sz="3200" dirty="0"/>
          </a:p>
          <a:p>
            <a:pPr>
              <a:defRPr/>
            </a:pPr>
            <a:endParaRPr lang="it-IT" sz="3200" dirty="0"/>
          </a:p>
        </p:txBody>
      </p:sp>
      <p:sp>
        <p:nvSpPr>
          <p:cNvPr id="9" name="Rettangolo 8"/>
          <p:cNvSpPr/>
          <p:nvPr/>
        </p:nvSpPr>
        <p:spPr>
          <a:xfrm>
            <a:off x="4214810" y="1643050"/>
            <a:ext cx="4572032" cy="4524315"/>
          </a:xfrm>
          <a:prstGeom prst="rect">
            <a:avLst/>
          </a:prstGeom>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a:spAutoFit/>
          </a:bodyPr>
          <a:lstStyle/>
          <a:p>
            <a:pPr>
              <a:defRPr/>
            </a:pPr>
            <a:r>
              <a:rPr lang="en-GB" sz="3200" dirty="0" err="1"/>
              <a:t>possono</a:t>
            </a:r>
            <a:r>
              <a:rPr lang="en-GB" sz="3200" dirty="0"/>
              <a:t> </a:t>
            </a:r>
            <a:r>
              <a:rPr lang="en-GB" sz="3200" dirty="0" err="1"/>
              <a:t>invece</a:t>
            </a:r>
            <a:r>
              <a:rPr lang="en-GB" sz="3200" dirty="0"/>
              <a:t> </a:t>
            </a:r>
            <a:r>
              <a:rPr lang="en-GB" sz="3200" dirty="0" err="1"/>
              <a:t>essere</a:t>
            </a:r>
            <a:r>
              <a:rPr lang="en-GB" sz="3200" dirty="0"/>
              <a:t> replicate e </a:t>
            </a:r>
            <a:r>
              <a:rPr lang="en-GB" sz="3200" dirty="0" err="1"/>
              <a:t>trasmesse</a:t>
            </a:r>
            <a:r>
              <a:rPr lang="en-GB" sz="3200" dirty="0"/>
              <a:t> ad </a:t>
            </a:r>
            <a:r>
              <a:rPr lang="en-GB" sz="3200" dirty="0" err="1"/>
              <a:t>altri</a:t>
            </a:r>
            <a:r>
              <a:rPr lang="en-GB" sz="3200" dirty="0"/>
              <a:t> </a:t>
            </a:r>
            <a:r>
              <a:rPr lang="en-GB" sz="3200" i="1" dirty="0">
                <a:effectLst>
                  <a:outerShdw blurRad="38100" dist="38100" dir="2700000" algn="tl">
                    <a:srgbClr val="000000">
                      <a:alpha val="43137"/>
                    </a:srgbClr>
                  </a:outerShdw>
                </a:effectLst>
              </a:rPr>
              <a:t>solo </a:t>
            </a:r>
            <a:r>
              <a:rPr lang="en-GB" sz="3200" i="1" dirty="0" err="1">
                <a:effectLst>
                  <a:outerShdw blurRad="38100" dist="38100" dir="2700000" algn="tl">
                    <a:srgbClr val="000000">
                      <a:alpha val="43137"/>
                    </a:srgbClr>
                  </a:outerShdw>
                </a:effectLst>
              </a:rPr>
              <a:t>trasmettendo</a:t>
            </a:r>
            <a:r>
              <a:rPr lang="en-GB" sz="3200" i="1" dirty="0">
                <a:effectLst>
                  <a:outerShdw blurRad="38100" dist="38100" dir="2700000" algn="tl">
                    <a:srgbClr val="000000">
                      <a:alpha val="43137"/>
                    </a:srgbClr>
                  </a:outerShdw>
                </a:effectLst>
              </a:rPr>
              <a:t> lo </a:t>
            </a:r>
            <a:r>
              <a:rPr lang="en-GB" sz="3200" i="1" dirty="0" err="1">
                <a:effectLst>
                  <a:outerShdw blurRad="38100" dist="38100" dir="2700000" algn="tl">
                    <a:srgbClr val="000000">
                      <a:alpha val="43137"/>
                    </a:srgbClr>
                  </a:outerShdw>
                </a:effectLst>
              </a:rPr>
              <a:t>stesso</a:t>
            </a:r>
            <a:r>
              <a:rPr lang="en-GB" sz="3200" i="1" dirty="0">
                <a:effectLst>
                  <a:outerShdw blurRad="38100" dist="38100" dir="2700000" algn="tl">
                    <a:srgbClr val="000000">
                      <a:alpha val="43137"/>
                    </a:srgbClr>
                  </a:outerShdw>
                </a:effectLst>
              </a:rPr>
              <a:t> </a:t>
            </a:r>
            <a:r>
              <a:rPr lang="en-GB" sz="3200" i="1" dirty="0" err="1">
                <a:effectLst>
                  <a:outerShdw blurRad="38100" dist="38100" dir="2700000" algn="tl">
                    <a:srgbClr val="000000">
                      <a:alpha val="43137"/>
                    </a:srgbClr>
                  </a:outerShdw>
                </a:effectLst>
              </a:rPr>
              <a:t>carisma</a:t>
            </a:r>
            <a:r>
              <a:rPr lang="en-GB" sz="3200" i="1" dirty="0">
                <a:effectLst>
                  <a:outerShdw blurRad="38100" dist="38100" dir="2700000" algn="tl">
                    <a:srgbClr val="000000">
                      <a:alpha val="43137"/>
                    </a:srgbClr>
                  </a:outerShdw>
                </a:effectLst>
              </a:rPr>
              <a:t> </a:t>
            </a:r>
            <a:r>
              <a:rPr lang="en-GB" sz="3200" dirty="0"/>
              <a:t>ad </a:t>
            </a:r>
            <a:r>
              <a:rPr lang="en-GB" sz="3200" dirty="0" err="1"/>
              <a:t>altre</a:t>
            </a:r>
            <a:r>
              <a:rPr lang="en-GB" sz="3200" dirty="0"/>
              <a:t> </a:t>
            </a:r>
            <a:r>
              <a:rPr lang="en-GB" sz="3200" dirty="0" err="1"/>
              <a:t>persone</a:t>
            </a:r>
            <a:r>
              <a:rPr lang="en-GB" sz="3200" dirty="0"/>
              <a:t>, </a:t>
            </a:r>
            <a:r>
              <a:rPr lang="en-GB" sz="3200" dirty="0" err="1">
                <a:solidFill>
                  <a:srgbClr val="FF0000"/>
                </a:solidFill>
                <a:effectLst>
                  <a:outerShdw blurRad="38100" dist="38100" dir="2700000" algn="tl">
                    <a:srgbClr val="000000">
                      <a:alpha val="43137"/>
                    </a:srgbClr>
                  </a:outerShdw>
                </a:effectLst>
              </a:rPr>
              <a:t>suscitando</a:t>
            </a:r>
            <a:r>
              <a:rPr lang="en-GB" sz="3200" dirty="0">
                <a:solidFill>
                  <a:srgbClr val="FF0000"/>
                </a:solidFill>
                <a:effectLst>
                  <a:outerShdw blurRad="38100" dist="38100" dir="2700000" algn="tl">
                    <a:srgbClr val="000000">
                      <a:alpha val="43137"/>
                    </a:srgbClr>
                  </a:outerShdw>
                </a:effectLst>
              </a:rPr>
              <a:t> </a:t>
            </a:r>
            <a:r>
              <a:rPr lang="en-GB" sz="3200" dirty="0" err="1">
                <a:solidFill>
                  <a:srgbClr val="FF0000"/>
                </a:solidFill>
                <a:effectLst>
                  <a:outerShdw blurRad="38100" dist="38100" dir="2700000" algn="tl">
                    <a:srgbClr val="000000">
                      <a:alpha val="43137"/>
                    </a:srgbClr>
                  </a:outerShdw>
                </a:effectLst>
              </a:rPr>
              <a:t>nuove</a:t>
            </a:r>
            <a:r>
              <a:rPr lang="en-GB" sz="3200" dirty="0">
                <a:solidFill>
                  <a:srgbClr val="FF0000"/>
                </a:solidFill>
                <a:effectLst>
                  <a:outerShdw blurRad="38100" dist="38100" dir="2700000" algn="tl">
                    <a:srgbClr val="000000">
                      <a:alpha val="43137"/>
                    </a:srgbClr>
                  </a:outerShdw>
                </a:effectLst>
              </a:rPr>
              <a:t> “</a:t>
            </a:r>
            <a:r>
              <a:rPr lang="en-GB" sz="3200" dirty="0" err="1">
                <a:solidFill>
                  <a:srgbClr val="FF0000"/>
                </a:solidFill>
                <a:effectLst>
                  <a:outerShdw blurRad="38100" dist="38100" dir="2700000" algn="tl">
                    <a:srgbClr val="000000">
                      <a:alpha val="43137"/>
                    </a:srgbClr>
                  </a:outerShdw>
                </a:effectLst>
              </a:rPr>
              <a:t>vocazioni</a:t>
            </a:r>
            <a:r>
              <a:rPr lang="en-GB" sz="3200" dirty="0">
                <a:solidFill>
                  <a:srgbClr val="FF0000"/>
                </a:solidFill>
                <a:effectLst>
                  <a:outerShdw blurRad="38100" dist="38100" dir="2700000" algn="tl">
                    <a:srgbClr val="000000">
                      <a:alpha val="43137"/>
                    </a:srgbClr>
                  </a:outerShdw>
                </a:effectLst>
              </a:rPr>
              <a:t>”, </a:t>
            </a:r>
            <a:r>
              <a:rPr lang="en-GB" sz="3200" dirty="0" err="1">
                <a:solidFill>
                  <a:srgbClr val="FF0000"/>
                </a:solidFill>
                <a:effectLst>
                  <a:outerShdw blurRad="38100" dist="38100" dir="2700000" algn="tl">
                    <a:srgbClr val="000000">
                      <a:alpha val="43137"/>
                    </a:srgbClr>
                  </a:outerShdw>
                </a:effectLst>
              </a:rPr>
              <a:t>ricreando</a:t>
            </a:r>
            <a:r>
              <a:rPr lang="en-GB" sz="3200" dirty="0">
                <a:solidFill>
                  <a:srgbClr val="FF0000"/>
                </a:solidFill>
                <a:effectLst>
                  <a:outerShdw blurRad="38100" dist="38100" dir="2700000" algn="tl">
                    <a:srgbClr val="000000">
                      <a:alpha val="43137"/>
                    </a:srgbClr>
                  </a:outerShdw>
                </a:effectLst>
              </a:rPr>
              <a:t> </a:t>
            </a:r>
            <a:r>
              <a:rPr lang="en-GB" sz="3200" dirty="0" err="1">
                <a:solidFill>
                  <a:srgbClr val="FF0000"/>
                </a:solidFill>
                <a:effectLst>
                  <a:outerShdw blurRad="38100" dist="38100" dir="2700000" algn="tl">
                    <a:srgbClr val="000000">
                      <a:alpha val="43137"/>
                    </a:srgbClr>
                  </a:outerShdw>
                </a:effectLst>
              </a:rPr>
              <a:t>il</a:t>
            </a:r>
            <a:r>
              <a:rPr lang="en-GB" sz="3200" dirty="0">
                <a:solidFill>
                  <a:srgbClr val="FF0000"/>
                </a:solidFill>
                <a:effectLst>
                  <a:outerShdw blurRad="38100" dist="38100" dir="2700000" algn="tl">
                    <a:srgbClr val="000000">
                      <a:alpha val="43137"/>
                    </a:srgbClr>
                  </a:outerShdw>
                </a:effectLst>
              </a:rPr>
              <a:t> “</a:t>
            </a:r>
            <a:r>
              <a:rPr lang="en-GB" sz="3200" dirty="0" err="1">
                <a:solidFill>
                  <a:srgbClr val="FF0000"/>
                </a:solidFill>
                <a:effectLst>
                  <a:outerShdw blurRad="38100" dist="38100" dir="2700000" algn="tl">
                    <a:srgbClr val="000000">
                      <a:alpha val="43137"/>
                    </a:srgbClr>
                  </a:outerShdw>
                </a:effectLst>
              </a:rPr>
              <a:t>miracolo</a:t>
            </a:r>
            <a:r>
              <a:rPr lang="en-GB" sz="3200" dirty="0">
                <a:solidFill>
                  <a:srgbClr val="FF0000"/>
                </a:solidFill>
                <a:effectLst>
                  <a:outerShdw blurRad="38100" dist="38100" dir="2700000" algn="tl">
                    <a:srgbClr val="000000">
                      <a:alpha val="43137"/>
                    </a:srgbClr>
                  </a:outerShdw>
                </a:effectLst>
              </a:rPr>
              <a:t>”</a:t>
            </a:r>
            <a:endParaRPr lang="it-IT" sz="3200" dirty="0">
              <a:solidFill>
                <a:srgbClr val="FF0000"/>
              </a:solidFill>
              <a:effectLst>
                <a:outerShdw blurRad="38100" dist="38100" dir="2700000" algn="tl">
                  <a:srgbClr val="000000">
                    <a:alpha val="43137"/>
                  </a:srgbClr>
                </a:outerShdw>
              </a:effectLst>
            </a:endParaRPr>
          </a:p>
        </p:txBody>
      </p:sp>
      <p:sp>
        <p:nvSpPr>
          <p:cNvPr id="10" name="Rectangle 2"/>
          <p:cNvSpPr txBox="1">
            <a:spLocks noChangeArrowheads="1"/>
          </p:cNvSpPr>
          <p:nvPr/>
        </p:nvSpPr>
        <p:spPr>
          <a:xfrm>
            <a:off x="214282" y="428604"/>
            <a:ext cx="7773988" cy="911225"/>
          </a:xfrm>
          <a:prstGeom prst="rect">
            <a:avLst/>
          </a:prstGeom>
          <a:scene3d>
            <a:camera prst="isometricOffAxis1Right"/>
            <a:lightRig rig="threePt" dir="t"/>
          </a:scene3d>
        </p:spPr>
        <p:style>
          <a:lnRef idx="2">
            <a:schemeClr val="accent2"/>
          </a:lnRef>
          <a:fillRef idx="1">
            <a:schemeClr val="lt1"/>
          </a:fillRef>
          <a:effectRef idx="0">
            <a:schemeClr val="accent2"/>
          </a:effectRef>
          <a:fontRef idx="minor">
            <a:schemeClr val="dk1"/>
          </a:fontRef>
        </p:style>
        <p:txBody>
          <a:bodyPr anchor="ctr">
            <a:scene3d>
              <a:camera prst="orthographicFront"/>
              <a:lightRig rig="soft" dir="t"/>
            </a:scene3d>
            <a:sp3d prstMaterial="softEdge">
              <a:bevelT w="25400" h="25400"/>
            </a:sp3d>
          </a:bodyPr>
          <a:lstStyle/>
          <a:p>
            <a:pPr algn="ctr" fontAlgn="auto">
              <a:spcAft>
                <a:spcPts val="0"/>
              </a:spcAft>
              <a:defRPr/>
            </a:pPr>
            <a:r>
              <a:rPr lang="en-GB" sz="6600" b="1" cap="all" dirty="0" err="1">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Replicabili</a:t>
            </a:r>
            <a:r>
              <a:rPr lang="en-GB" sz="66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a:t>
            </a: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LODE DELLA BIODIVERSITA’</a:t>
            </a:r>
            <a:endParaRPr lang="it-IT" dirty="0"/>
          </a:p>
        </p:txBody>
      </p:sp>
      <p:sp>
        <p:nvSpPr>
          <p:cNvPr id="3" name="Segnaposto contenuto 2"/>
          <p:cNvSpPr>
            <a:spLocks noGrp="1"/>
          </p:cNvSpPr>
          <p:nvPr>
            <p:ph sz="quarter" idx="13"/>
          </p:nvPr>
        </p:nvSpPr>
        <p:spPr>
          <a:xfrm>
            <a:off x="514351" y="1484784"/>
            <a:ext cx="7796030" cy="4176464"/>
          </a:xfrm>
        </p:spPr>
        <p:txBody>
          <a:bodyPr>
            <a:normAutofit fontScale="92500" lnSpcReduction="10000"/>
          </a:bodyPr>
          <a:lstStyle/>
          <a:p>
            <a:pPr marL="0" indent="0">
              <a:buNone/>
            </a:pPr>
            <a:r>
              <a:rPr lang="it-IT" cap="none" dirty="0"/>
              <a:t>La vita cresce e si alimenta grazie alla </a:t>
            </a:r>
            <a:r>
              <a:rPr lang="it-IT" cap="none" dirty="0" smtClean="0"/>
              <a:t>diversit</a:t>
            </a:r>
            <a:r>
              <a:rPr lang="it-IT" cap="none" dirty="0"/>
              <a:t>à</a:t>
            </a:r>
            <a:r>
              <a:rPr lang="it-IT" cap="none" dirty="0" smtClean="0"/>
              <a:t>:  </a:t>
            </a:r>
            <a:r>
              <a:rPr lang="it-IT" cap="none" dirty="0"/>
              <a:t>anche </a:t>
            </a:r>
            <a:r>
              <a:rPr lang="it-IT" cap="none" dirty="0" smtClean="0"/>
              <a:t>questo uno </a:t>
            </a:r>
            <a:r>
              <a:rPr lang="it-IT" cap="none" dirty="0"/>
              <a:t>dei grandi messaggi della biologia. </a:t>
            </a:r>
            <a:endParaRPr lang="it-IT" cap="none" dirty="0" smtClean="0"/>
          </a:p>
          <a:p>
            <a:pPr marL="0" indent="0">
              <a:buNone/>
            </a:pPr>
            <a:r>
              <a:rPr lang="it-IT" cap="none" dirty="0" smtClean="0"/>
              <a:t>Una societ</a:t>
            </a:r>
            <a:r>
              <a:rPr lang="it-IT" cap="none" dirty="0"/>
              <a:t>à</a:t>
            </a:r>
            <a:r>
              <a:rPr lang="it-IT" cap="none" dirty="0" smtClean="0"/>
              <a:t> </a:t>
            </a:r>
            <a:r>
              <a:rPr lang="it-IT" cap="none" dirty="0"/>
              <a:t>civile </a:t>
            </a:r>
            <a:r>
              <a:rPr lang="it-IT" cap="none" dirty="0" smtClean="0"/>
              <a:t>cresce  bene </a:t>
            </a:r>
            <a:r>
              <a:rPr lang="it-IT" cap="none" dirty="0"/>
              <a:t>quando rende possibile la vita a </a:t>
            </a:r>
            <a:r>
              <a:rPr lang="it-IT" cap="none" dirty="0" smtClean="0"/>
              <a:t>più </a:t>
            </a:r>
            <a:r>
              <a:rPr lang="it-IT" cap="none" dirty="0"/>
              <a:t>forme </a:t>
            </a:r>
            <a:r>
              <a:rPr lang="it-IT" cap="none" dirty="0" smtClean="0"/>
              <a:t>organizzative, rispettandole </a:t>
            </a:r>
            <a:r>
              <a:rPr lang="it-IT" cap="none" dirty="0"/>
              <a:t>e favorendole nelle loro </a:t>
            </a:r>
            <a:r>
              <a:rPr lang="it-IT" cap="none" dirty="0" smtClean="0"/>
              <a:t>specificit</a:t>
            </a:r>
            <a:r>
              <a:rPr lang="it-IT" cap="none" dirty="0"/>
              <a:t>à</a:t>
            </a:r>
            <a:r>
              <a:rPr lang="it-IT" cap="none" dirty="0" smtClean="0"/>
              <a:t> </a:t>
            </a:r>
            <a:r>
              <a:rPr lang="it-IT" cap="none" dirty="0"/>
              <a:t>e </a:t>
            </a:r>
            <a:r>
              <a:rPr lang="it-IT" cap="none" dirty="0" smtClean="0"/>
              <a:t>cultura. </a:t>
            </a:r>
          </a:p>
          <a:p>
            <a:pPr marL="0" indent="0">
              <a:buNone/>
            </a:pPr>
            <a:r>
              <a:rPr lang="it-IT" cap="none" dirty="0" smtClean="0"/>
              <a:t>La </a:t>
            </a:r>
            <a:r>
              <a:rPr lang="it-IT" cap="none" dirty="0"/>
              <a:t>democrazia e la </a:t>
            </a:r>
            <a:r>
              <a:rPr lang="it-IT" cap="none" dirty="0" smtClean="0"/>
              <a:t>libert</a:t>
            </a:r>
            <a:r>
              <a:rPr lang="it-IT" cap="none" dirty="0"/>
              <a:t>à</a:t>
            </a:r>
            <a:r>
              <a:rPr lang="it-IT" cap="none" dirty="0" smtClean="0"/>
              <a:t> </a:t>
            </a:r>
            <a:r>
              <a:rPr lang="it-IT" cap="none" dirty="0"/>
              <a:t>economica e sociale sono </a:t>
            </a:r>
            <a:r>
              <a:rPr lang="it-IT" cap="none" dirty="0" smtClean="0"/>
              <a:t>garantite dalla pluralit</a:t>
            </a:r>
            <a:r>
              <a:rPr lang="it-IT" cap="none" dirty="0"/>
              <a:t>à</a:t>
            </a:r>
            <a:r>
              <a:rPr lang="it-IT" cap="none" dirty="0" smtClean="0"/>
              <a:t> </a:t>
            </a:r>
            <a:r>
              <a:rPr lang="it-IT" cap="none" dirty="0"/>
              <a:t>delle forme organizzative: quando </a:t>
            </a:r>
            <a:r>
              <a:rPr lang="it-IT" cap="none" dirty="0" smtClean="0"/>
              <a:t>un’economia e </a:t>
            </a:r>
            <a:r>
              <a:rPr lang="it-IT" cap="none" dirty="0"/>
              <a:t>una </a:t>
            </a:r>
            <a:r>
              <a:rPr lang="it-IT" cap="none" dirty="0" smtClean="0"/>
              <a:t>societ</a:t>
            </a:r>
            <a:r>
              <a:rPr lang="it-IT" cap="none" dirty="0"/>
              <a:t>à</a:t>
            </a:r>
            <a:r>
              <a:rPr lang="it-IT" cap="none" dirty="0" smtClean="0"/>
              <a:t> </a:t>
            </a:r>
            <a:r>
              <a:rPr lang="it-IT" cap="none" dirty="0"/>
              <a:t>perdono organizzazioni a movente </a:t>
            </a:r>
            <a:r>
              <a:rPr lang="it-IT" cap="none" dirty="0" smtClean="0"/>
              <a:t>ideale, </a:t>
            </a:r>
            <a:r>
              <a:rPr lang="it-IT" cap="none" dirty="0"/>
              <a:t>tutta l’economia </a:t>
            </a:r>
            <a:r>
              <a:rPr lang="it-IT" cap="none" dirty="0" smtClean="0"/>
              <a:t>e la societ</a:t>
            </a:r>
            <a:r>
              <a:rPr lang="it-IT" cap="none" dirty="0"/>
              <a:t>à</a:t>
            </a:r>
            <a:r>
              <a:rPr lang="it-IT" cap="none" dirty="0" smtClean="0"/>
              <a:t> </a:t>
            </a:r>
            <a:r>
              <a:rPr lang="it-IT" cap="none" dirty="0"/>
              <a:t>diventano </a:t>
            </a:r>
            <a:r>
              <a:rPr lang="it-IT" cap="none" dirty="0" smtClean="0"/>
              <a:t>più povere</a:t>
            </a:r>
            <a:r>
              <a:rPr lang="it-IT" cap="none" dirty="0"/>
              <a:t>. </a:t>
            </a:r>
            <a:endParaRPr lang="it-IT" cap="none" dirty="0" smtClean="0"/>
          </a:p>
          <a:p>
            <a:pPr marL="0" indent="0">
              <a:buNone/>
            </a:pPr>
            <a:r>
              <a:rPr lang="it-IT" cap="none" dirty="0" smtClean="0"/>
              <a:t>Quando </a:t>
            </a:r>
            <a:r>
              <a:rPr lang="it-IT" cap="none" dirty="0"/>
              <a:t>sono invece presenti </a:t>
            </a:r>
            <a:r>
              <a:rPr lang="it-IT" cap="none" dirty="0" smtClean="0"/>
              <a:t>in esse </a:t>
            </a:r>
            <a:r>
              <a:rPr lang="it-IT" cap="none" dirty="0"/>
              <a:t>diverse organizzazioni, originanti da </a:t>
            </a:r>
            <a:r>
              <a:rPr lang="it-IT" cap="none" dirty="0" smtClean="0"/>
              <a:t>realt</a:t>
            </a:r>
            <a:r>
              <a:rPr lang="it-IT" cap="none" dirty="0"/>
              <a:t>à</a:t>
            </a:r>
            <a:r>
              <a:rPr lang="it-IT" cap="none" dirty="0" smtClean="0"/>
              <a:t> </a:t>
            </a:r>
            <a:r>
              <a:rPr lang="it-IT" cap="none" dirty="0"/>
              <a:t>diverse, e tra </a:t>
            </a:r>
            <a:r>
              <a:rPr lang="it-IT" cap="none" dirty="0" smtClean="0"/>
              <a:t>queste tante  </a:t>
            </a:r>
            <a:r>
              <a:rPr lang="it-IT" cap="none" dirty="0"/>
              <a:t>OMI, la vita  </a:t>
            </a:r>
            <a:r>
              <a:rPr lang="it-IT" cap="none" dirty="0" smtClean="0"/>
              <a:t>è più </a:t>
            </a:r>
            <a:r>
              <a:rPr lang="it-IT" cap="none" dirty="0"/>
              <a:t>ricca, l’ecosistema sociale pullula di </a:t>
            </a:r>
            <a:r>
              <a:rPr lang="it-IT" cap="none" dirty="0" smtClean="0"/>
              <a:t>biodiversità, di variet</a:t>
            </a:r>
            <a:r>
              <a:rPr lang="it-IT" cap="none" dirty="0"/>
              <a:t>à</a:t>
            </a:r>
            <a:r>
              <a:rPr lang="it-IT" cap="none" dirty="0" smtClean="0"/>
              <a:t> </a:t>
            </a:r>
            <a:r>
              <a:rPr lang="it-IT" cap="none" dirty="0"/>
              <a:t>culturale, di </a:t>
            </a:r>
            <a:r>
              <a:rPr lang="it-IT" cap="none" dirty="0" smtClean="0"/>
              <a:t>vita.</a:t>
            </a:r>
            <a:endParaRPr lang="it-IT" cap="none" dirty="0"/>
          </a:p>
        </p:txBody>
      </p:sp>
    </p:spTree>
    <p:extLst>
      <p:ext uri="{BB962C8B-B14F-4D97-AF65-F5344CB8AC3E}">
        <p14:creationId xmlns:p14="http://schemas.microsoft.com/office/powerpoint/2010/main" xmlns="" val="435889744"/>
      </p:ext>
    </p:extLst>
  </p:cSld>
  <p:clrMapOvr>
    <a:masterClrMapping/>
  </p:clrMapOvr>
  <p:transition spd="med">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8596" y="428604"/>
            <a:ext cx="8131178" cy="768349"/>
          </a:xfrm>
          <a:prstGeom prst="rect">
            <a:avLst/>
          </a:prstGeom>
          <a:scene3d>
            <a:camera prst="perspectiveContrastingLeftFacing"/>
            <a:lightRig rig="threePt" dir="t"/>
          </a:scene3d>
          <a:sp3d>
            <a:bevelT/>
          </a:sp3d>
        </p:spPr>
        <p:style>
          <a:lnRef idx="2">
            <a:schemeClr val="accent2"/>
          </a:lnRef>
          <a:fillRef idx="1">
            <a:schemeClr val="lt1"/>
          </a:fillRef>
          <a:effectRef idx="0">
            <a:schemeClr val="accent2"/>
          </a:effectRef>
          <a:fontRef idx="minor">
            <a:schemeClr val="dk1"/>
          </a:fontRef>
        </p:style>
        <p:txBody>
          <a:bodyPr anchor="ctr">
            <a:scene3d>
              <a:camera prst="orthographicFront"/>
              <a:lightRig rig="soft" dir="t"/>
            </a:scene3d>
            <a:sp3d prstMaterial="softEdge">
              <a:bevelT w="25400" h="25400"/>
            </a:sp3d>
          </a:bodyPr>
          <a:lstStyle/>
          <a:p>
            <a:pPr algn="ctr" fontAlgn="auto">
              <a:spcAft>
                <a:spcPts val="0"/>
              </a:spcAft>
              <a:defRPr/>
            </a:pPr>
            <a:r>
              <a:rPr lang="en-GB" sz="6600" b="1" cap="all" dirty="0" err="1">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Reciprocità</a:t>
            </a:r>
            <a:endParaRPr lang="en-GB" sz="66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endParaRPr>
          </a:p>
        </p:txBody>
      </p:sp>
      <p:graphicFrame>
        <p:nvGraphicFramePr>
          <p:cNvPr id="6" name="Diagramma 5"/>
          <p:cNvGraphicFramePr/>
          <p:nvPr>
            <p:extLst>
              <p:ext uri="{D42A27DB-BD31-4B8C-83A1-F6EECF244321}">
                <p14:modId xmlns:p14="http://schemas.microsoft.com/office/powerpoint/2010/main" xmlns="" val="3159891514"/>
              </p:ext>
            </p:extLst>
          </p:nvPr>
        </p:nvGraphicFramePr>
        <p:xfrm>
          <a:off x="214282" y="1357298"/>
          <a:ext cx="9144000" cy="503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sz="quarter" idx="13"/>
          </p:nvPr>
        </p:nvGraphicFramePr>
        <p:xfrm>
          <a:off x="-214346" y="1142984"/>
          <a:ext cx="9572692"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a:xfrm>
            <a:off x="642910" y="214290"/>
            <a:ext cx="7786742" cy="857232"/>
          </a:xfrm>
          <a:prstGeom prst="rect">
            <a:avLst/>
          </a:prstGeom>
          <a:effectLst>
            <a:outerShdw blurRad="76200" dir="18900000" sy="23000" kx="-1200000" algn="bl" rotWithShape="0">
              <a:prstClr val="black">
                <a:alpha val="20000"/>
              </a:prstClr>
            </a:outerShdw>
          </a:effectLst>
          <a:scene3d>
            <a:camera prst="perspectiveFront"/>
            <a:lightRig rig="threePt" dir="t"/>
          </a:scene3d>
          <a:sp3d>
            <a:bevelT/>
          </a:sp3d>
        </p:spPr>
        <p:style>
          <a:lnRef idx="2">
            <a:schemeClr val="accent2"/>
          </a:lnRef>
          <a:fillRef idx="1">
            <a:schemeClr val="lt1"/>
          </a:fillRef>
          <a:effectRef idx="0">
            <a:schemeClr val="accent2"/>
          </a:effectRef>
          <a:fontRef idx="minor">
            <a:schemeClr val="dk1"/>
          </a:fontRef>
        </p:style>
        <p:txBody>
          <a:bodyPr anchor="ctr">
            <a:scene3d>
              <a:camera prst="orthographicFront"/>
              <a:lightRig rig="soft" dir="t"/>
            </a:scene3d>
            <a:sp3d prstMaterial="softEdge">
              <a:bevelT w="25400" h="25400"/>
            </a:sp3d>
          </a:bodyPr>
          <a:lstStyle/>
          <a:p>
            <a:pPr algn="ctr" fontAlgn="auto">
              <a:spcAft>
                <a:spcPts val="0"/>
              </a:spcAft>
              <a:defRPr/>
            </a:pPr>
            <a:r>
              <a:rPr lang="en-GB" sz="6600" b="1" cap="all" dirty="0" err="1">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bellezza</a:t>
            </a:r>
            <a:endParaRPr lang="en-GB" sz="66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sz="quarter" idx="13"/>
            <p:extLst>
              <p:ext uri="{D42A27DB-BD31-4B8C-83A1-F6EECF244321}">
                <p14:modId xmlns:p14="http://schemas.microsoft.com/office/powerpoint/2010/main" xmlns="" val="4280765038"/>
              </p:ext>
            </p:extLst>
          </p:nvPr>
        </p:nvGraphicFramePr>
        <p:xfrm>
          <a:off x="0" y="1285860"/>
          <a:ext cx="9144000"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a:xfrm>
            <a:off x="428596" y="214290"/>
            <a:ext cx="8286808" cy="857232"/>
          </a:xfrm>
          <a:prstGeom prst="rect">
            <a:avLst/>
          </a:prstGeom>
          <a:effectLst>
            <a:outerShdw blurRad="76200" dir="18900000" sy="23000" kx="-1200000" algn="bl" rotWithShape="0">
              <a:prstClr val="black">
                <a:alpha val="20000"/>
              </a:prstClr>
            </a:outerShdw>
          </a:effectLst>
          <a:scene3d>
            <a:camera prst="perspectiveFront"/>
            <a:lightRig rig="threePt" dir="t"/>
          </a:scene3d>
          <a:sp3d>
            <a:bevelT/>
          </a:sp3d>
        </p:spPr>
        <p:style>
          <a:lnRef idx="2">
            <a:schemeClr val="accent2"/>
          </a:lnRef>
          <a:fillRef idx="1">
            <a:schemeClr val="lt1"/>
          </a:fillRef>
          <a:effectRef idx="0">
            <a:schemeClr val="accent2"/>
          </a:effectRef>
          <a:fontRef idx="minor">
            <a:schemeClr val="dk1"/>
          </a:fontRef>
        </p:style>
        <p:txBody>
          <a:bodyPr anchor="ctr">
            <a:scene3d>
              <a:camera prst="orthographicFront"/>
              <a:lightRig rig="soft" dir="t"/>
            </a:scene3d>
            <a:sp3d prstMaterial="softEdge">
              <a:bevelT w="25400" h="25400"/>
            </a:sp3d>
          </a:bodyPr>
          <a:lstStyle/>
          <a:p>
            <a:pPr algn="ctr" fontAlgn="auto">
              <a:spcAft>
                <a:spcPts val="0"/>
              </a:spcAft>
              <a:defRPr/>
            </a:pPr>
            <a:r>
              <a:rPr lang="en-GB" sz="5400" b="1" cap="all" dirty="0" err="1">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Bellezza</a:t>
            </a:r>
            <a:r>
              <a:rPr lang="en-GB" sz="54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come </a:t>
            </a:r>
            <a:r>
              <a:rPr lang="en-GB" sz="5400" b="1" cap="all" dirty="0" err="1">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cura</a:t>
            </a:r>
            <a:endParaRPr lang="en-GB" sz="54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LA VULNERABILITA’</a:t>
            </a:r>
            <a:endParaRPr lang="it-IT" dirty="0"/>
          </a:p>
        </p:txBody>
      </p:sp>
      <p:graphicFrame>
        <p:nvGraphicFramePr>
          <p:cNvPr id="4" name="Segnaposto contenuto 3"/>
          <p:cNvGraphicFramePr>
            <a:graphicFrameLocks noGrp="1"/>
          </p:cNvGraphicFramePr>
          <p:nvPr>
            <p:ph sz="quarter" idx="13"/>
            <p:extLst>
              <p:ext uri="{D42A27DB-BD31-4B8C-83A1-F6EECF244321}">
                <p14:modId xmlns:p14="http://schemas.microsoft.com/office/powerpoint/2010/main" xmlns="" val="525561261"/>
              </p:ext>
            </p:extLst>
          </p:nvPr>
        </p:nvGraphicFramePr>
        <p:xfrm>
          <a:off x="514350" y="2063750"/>
          <a:ext cx="7796213"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27485117"/>
      </p:ext>
    </p:extLst>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strumenti del principio carismatico</a:t>
            </a:r>
            <a:endParaRPr lang="it-IT" dirty="0"/>
          </a:p>
        </p:txBody>
      </p:sp>
      <p:sp>
        <p:nvSpPr>
          <p:cNvPr id="3" name="Segnaposto contenuto 2"/>
          <p:cNvSpPr>
            <a:spLocks noGrp="1"/>
          </p:cNvSpPr>
          <p:nvPr>
            <p:ph sz="quarter" idx="13"/>
          </p:nvPr>
        </p:nvSpPr>
        <p:spPr/>
        <p:txBody>
          <a:bodyPr/>
          <a:lstStyle/>
          <a:p>
            <a:r>
              <a:rPr lang="it-IT" dirty="0" smtClean="0"/>
              <a:t>Nella gestione delle opere ricordare che:</a:t>
            </a:r>
          </a:p>
          <a:p>
            <a:r>
              <a:rPr lang="it-IT" dirty="0" smtClean="0"/>
              <a:t>Agape, </a:t>
            </a:r>
            <a:r>
              <a:rPr lang="it-IT" dirty="0" err="1" smtClean="0"/>
              <a:t>Philia</a:t>
            </a:r>
            <a:r>
              <a:rPr lang="it-IT" dirty="0" smtClean="0"/>
              <a:t> e contratto devono stare insieme</a:t>
            </a:r>
          </a:p>
          <a:p>
            <a:r>
              <a:rPr lang="it-IT" dirty="0" smtClean="0"/>
              <a:t>Il patto e il contratto</a:t>
            </a:r>
            <a:endParaRPr lang="it-IT" dirty="0"/>
          </a:p>
        </p:txBody>
      </p:sp>
    </p:spTree>
    <p:extLst>
      <p:ext uri="{BB962C8B-B14F-4D97-AF65-F5344CB8AC3E}">
        <p14:creationId xmlns:p14="http://schemas.microsoft.com/office/powerpoint/2010/main" xmlns="" val="517408978"/>
      </p:ext>
    </p:extLst>
  </p:cSld>
  <p:clrMapOvr>
    <a:masterClrMapping/>
  </p:clrMapOvr>
  <p:transition spd="med">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colloquio</a:t>
            </a:r>
            <a:endParaRPr lang="it-IT" dirty="0"/>
          </a:p>
        </p:txBody>
      </p:sp>
      <p:sp>
        <p:nvSpPr>
          <p:cNvPr id="3" name="Segnaposto contenuto 2"/>
          <p:cNvSpPr>
            <a:spLocks noGrp="1"/>
          </p:cNvSpPr>
          <p:nvPr>
            <p:ph sz="quarter" idx="13"/>
          </p:nvPr>
        </p:nvSpPr>
        <p:spPr>
          <a:xfrm>
            <a:off x="514351" y="1628800"/>
            <a:ext cx="7796030" cy="3745785"/>
          </a:xfrm>
        </p:spPr>
        <p:txBody>
          <a:bodyPr>
            <a:normAutofit lnSpcReduction="10000"/>
          </a:bodyPr>
          <a:lstStyle/>
          <a:p>
            <a:r>
              <a:rPr lang="it-IT" dirty="0" smtClean="0"/>
              <a:t>il </a:t>
            </a:r>
            <a:r>
              <a:rPr lang="it-IT" dirty="0"/>
              <a:t>colloquio crea uno spazio idoneo nel quale esprimere le proteste, le sofferenze, i dissensi, i disagi. Se mancano questi spazi si generano fiumi di chiacchiere, di pettegolezzi, debiti e crediti psicologici, che alimentano divisioni e possono diventare dei propri e veri cancri organizzativi.</a:t>
            </a:r>
          </a:p>
          <a:p>
            <a:r>
              <a:rPr lang="it-IT" dirty="0"/>
              <a:t>Le mormorazioni di biblica memoria non sono sempre e soltanto frutto di persone maldicenti e pettegole; possono anche essere il prodotto di una istituzione che non </a:t>
            </a:r>
            <a:r>
              <a:rPr lang="it-IT" dirty="0" smtClean="0"/>
              <a:t>prevede </a:t>
            </a:r>
            <a:r>
              <a:rPr lang="it-IT" dirty="0"/>
              <a:t>nessuno strumento per orientare costruttivamente le proteste, le critiche e i disagi delle </a:t>
            </a:r>
            <a:r>
              <a:rPr lang="it-IT" dirty="0" smtClean="0"/>
              <a:t>persone.</a:t>
            </a:r>
            <a:endParaRPr lang="it-IT" dirty="0"/>
          </a:p>
        </p:txBody>
      </p:sp>
    </p:spTree>
    <p:extLst>
      <p:ext uri="{BB962C8B-B14F-4D97-AF65-F5344CB8AC3E}">
        <p14:creationId xmlns:p14="http://schemas.microsoft.com/office/powerpoint/2010/main" xmlns="" val="1544899551"/>
      </p:ext>
    </p:extLst>
  </p:cSld>
  <p:clrMapOvr>
    <a:masterClrMapping/>
  </p:clrMapOvr>
  <p:transition spd="med">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festa</a:t>
            </a:r>
            <a:endParaRPr lang="it-IT" dirty="0"/>
          </a:p>
        </p:txBody>
      </p:sp>
      <p:sp>
        <p:nvSpPr>
          <p:cNvPr id="3" name="Segnaposto contenuto 2"/>
          <p:cNvSpPr>
            <a:spLocks noGrp="1"/>
          </p:cNvSpPr>
          <p:nvPr>
            <p:ph sz="quarter" idx="13"/>
          </p:nvPr>
        </p:nvSpPr>
        <p:spPr/>
        <p:txBody>
          <a:bodyPr/>
          <a:lstStyle/>
          <a:p>
            <a:r>
              <a:rPr lang="it-IT" dirty="0"/>
              <a:t>Il mondo dei carismi conosce e vive la festa e sa, per vocazione e per istinto, che senza feste non c’ vita buona. E i carismi sono maestri di festa </a:t>
            </a:r>
            <a:r>
              <a:rPr lang="it-IT" dirty="0" err="1" smtClean="0"/>
              <a:t>perchè</a:t>
            </a:r>
            <a:r>
              <a:rPr lang="it-IT" dirty="0" smtClean="0"/>
              <a:t> </a:t>
            </a:r>
            <a:r>
              <a:rPr lang="it-IT" dirty="0"/>
              <a:t>sono maestri di </a:t>
            </a:r>
            <a:r>
              <a:rPr lang="it-IT" dirty="0" smtClean="0"/>
              <a:t>gratuit</a:t>
            </a:r>
            <a:r>
              <a:rPr lang="it-IT" dirty="0"/>
              <a:t>à</a:t>
            </a:r>
            <a:r>
              <a:rPr lang="it-IT" dirty="0" smtClean="0"/>
              <a:t> </a:t>
            </a:r>
            <a:r>
              <a:rPr lang="it-IT" dirty="0"/>
              <a:t>e di beni relazionali e spirituali: a differenza del divertimento, la festa richiede </a:t>
            </a:r>
            <a:r>
              <a:rPr lang="it-IT" dirty="0" smtClean="0"/>
              <a:t>gratuit</a:t>
            </a:r>
            <a:r>
              <a:rPr lang="it-IT" dirty="0"/>
              <a:t>à</a:t>
            </a:r>
            <a:r>
              <a:rPr lang="it-IT" dirty="0" smtClean="0"/>
              <a:t> </a:t>
            </a:r>
            <a:r>
              <a:rPr lang="it-IT" dirty="0"/>
              <a:t>(non si </a:t>
            </a:r>
            <a:r>
              <a:rPr lang="it-IT" dirty="0" smtClean="0"/>
              <a:t>pu</a:t>
            </a:r>
            <a:r>
              <a:rPr lang="it-IT" dirty="0"/>
              <a:t>ò</a:t>
            </a:r>
            <a:r>
              <a:rPr lang="it-IT" dirty="0" smtClean="0"/>
              <a:t> </a:t>
            </a:r>
            <a:r>
              <a:rPr lang="it-IT" dirty="0"/>
              <a:t>usare la festa per altro, e quando lo si fa, la festa non  festa); e richiede relazioni vere, la casa (festa viene dal sanscrito </a:t>
            </a:r>
            <a:r>
              <a:rPr lang="it-IT" dirty="0" err="1"/>
              <a:t>fesia</a:t>
            </a:r>
            <a:r>
              <a:rPr lang="it-IT" dirty="0"/>
              <a:t>, focolare), la </a:t>
            </a:r>
            <a:r>
              <a:rPr lang="it-IT" dirty="0" smtClean="0"/>
              <a:t>comunit</a:t>
            </a:r>
            <a:r>
              <a:rPr lang="it-IT" dirty="0"/>
              <a:t>à</a:t>
            </a:r>
            <a:r>
              <a:rPr lang="it-IT" dirty="0" smtClean="0"/>
              <a:t>.</a:t>
            </a:r>
            <a:endParaRPr lang="it-IT" dirty="0"/>
          </a:p>
        </p:txBody>
      </p:sp>
    </p:spTree>
    <p:extLst>
      <p:ext uri="{BB962C8B-B14F-4D97-AF65-F5344CB8AC3E}">
        <p14:creationId xmlns:p14="http://schemas.microsoft.com/office/powerpoint/2010/main" xmlns="" val="1690127682"/>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3"/>
          </p:nvPr>
        </p:nvSpPr>
        <p:spPr>
          <a:xfrm>
            <a:off x="514351" y="1837766"/>
            <a:ext cx="7796030" cy="3751474"/>
          </a:xfrm>
        </p:spPr>
        <p:txBody>
          <a:bodyPr>
            <a:normAutofit fontScale="85000" lnSpcReduction="20000"/>
          </a:bodyPr>
          <a:lstStyle/>
          <a:p>
            <a:r>
              <a:rPr lang="it-IT" cap="none" dirty="0"/>
              <a:t>Ogni OMI è infatti diversa da tutte le altre, perché, nella </a:t>
            </a:r>
            <a:r>
              <a:rPr lang="it-IT" cap="none" dirty="0" smtClean="0"/>
              <a:t>nostra prospettiva </a:t>
            </a:r>
            <a:r>
              <a:rPr lang="it-IT" cap="none" dirty="0"/>
              <a:t>culturale, ognuna nasce da un carisma (dono) </a:t>
            </a:r>
            <a:r>
              <a:rPr lang="it-IT" cap="none" dirty="0" smtClean="0"/>
              <a:t>specifico</a:t>
            </a:r>
            <a:r>
              <a:rPr lang="it-IT" cap="none" dirty="0"/>
              <a:t>, incarnato in una o più persone, che rende quella </a:t>
            </a:r>
            <a:r>
              <a:rPr lang="it-IT" cap="none" dirty="0" smtClean="0"/>
              <a:t>esperienza una </a:t>
            </a:r>
            <a:r>
              <a:rPr lang="it-IT" cap="none" dirty="0"/>
              <a:t>nota unica nel concerto della vita in comune. </a:t>
            </a:r>
            <a:endParaRPr lang="it-IT" cap="none" dirty="0" smtClean="0"/>
          </a:p>
          <a:p>
            <a:r>
              <a:rPr lang="it-IT" cap="none" dirty="0" smtClean="0"/>
              <a:t>Con carisma noi </a:t>
            </a:r>
            <a:r>
              <a:rPr lang="it-IT" cap="none" dirty="0"/>
              <a:t>intendiamo il dono di ‘occhi diversi’ per vedere risorse e </a:t>
            </a:r>
            <a:r>
              <a:rPr lang="it-IT" cap="none" dirty="0" smtClean="0"/>
              <a:t>cose belle </a:t>
            </a:r>
            <a:r>
              <a:rPr lang="it-IT" cap="none" dirty="0"/>
              <a:t>dove gli altri vedono solo dei problemi. Questa </a:t>
            </a:r>
            <a:r>
              <a:rPr lang="it-IT" cap="none" dirty="0" smtClean="0"/>
              <a:t>dimensione carismatica </a:t>
            </a:r>
            <a:r>
              <a:rPr lang="it-IT" cap="none" dirty="0"/>
              <a:t>delle OMI sottostà a tutto il discorso che stiamo </a:t>
            </a:r>
            <a:r>
              <a:rPr lang="it-IT" cap="none" dirty="0" smtClean="0"/>
              <a:t>iniziando. </a:t>
            </a:r>
          </a:p>
          <a:p>
            <a:r>
              <a:rPr lang="it-IT" cap="none" dirty="0" smtClean="0"/>
              <a:t>Essa </a:t>
            </a:r>
            <a:r>
              <a:rPr lang="it-IT" cap="none" dirty="0"/>
              <a:t>è, al tempo stesso, il loro principale punto di forza </a:t>
            </a:r>
            <a:r>
              <a:rPr lang="it-IT" cap="none" dirty="0" smtClean="0"/>
              <a:t>e di </a:t>
            </a:r>
            <a:r>
              <a:rPr lang="it-IT" cap="none" dirty="0"/>
              <a:t>debolezza: da una parte riempie l’organizzazione di ideali e </a:t>
            </a:r>
            <a:r>
              <a:rPr lang="it-IT" cap="none" dirty="0" smtClean="0"/>
              <a:t>di passioni </a:t>
            </a:r>
            <a:r>
              <a:rPr lang="it-IT" cap="none" dirty="0"/>
              <a:t>e quindi di vita a tutto tondo, di felicità; d’altra parte </a:t>
            </a:r>
            <a:r>
              <a:rPr lang="it-IT" cap="none" dirty="0" smtClean="0"/>
              <a:t>questa dimensione </a:t>
            </a:r>
            <a:r>
              <a:rPr lang="it-IT" cap="none" dirty="0"/>
              <a:t>carismatica rende più </a:t>
            </a:r>
            <a:r>
              <a:rPr lang="it-IT" cap="none" dirty="0" smtClean="0"/>
              <a:t>difficile </a:t>
            </a:r>
            <a:r>
              <a:rPr lang="it-IT" cap="none" dirty="0"/>
              <a:t>il passaggio </a:t>
            </a:r>
            <a:r>
              <a:rPr lang="it-IT" cap="none" dirty="0" smtClean="0"/>
              <a:t>intergenerazionale, la </a:t>
            </a:r>
            <a:r>
              <a:rPr lang="it-IT" cap="none" dirty="0"/>
              <a:t>gestione dei </a:t>
            </a:r>
            <a:r>
              <a:rPr lang="it-IT" cap="none" dirty="0" smtClean="0"/>
              <a:t>conflitti </a:t>
            </a:r>
            <a:r>
              <a:rPr lang="it-IT" cap="none" dirty="0"/>
              <a:t>relazionali e la sostituzione </a:t>
            </a:r>
            <a:r>
              <a:rPr lang="it-IT" cap="none" dirty="0" smtClean="0"/>
              <a:t>di alcune </a:t>
            </a:r>
            <a:r>
              <a:rPr lang="it-IT" cap="none" dirty="0"/>
              <a:t>fi gure chiave da cui dipende spesso la stessa </a:t>
            </a:r>
            <a:r>
              <a:rPr lang="it-IT" cap="none" dirty="0" smtClean="0"/>
              <a:t>sopravvivenza nel </a:t>
            </a:r>
            <a:r>
              <a:rPr lang="it-IT" cap="none" dirty="0"/>
              <a:t>tempo dell’organizzazione.</a:t>
            </a:r>
          </a:p>
        </p:txBody>
      </p:sp>
    </p:spTree>
    <p:extLst>
      <p:ext uri="{BB962C8B-B14F-4D97-AF65-F5344CB8AC3E}">
        <p14:creationId xmlns:p14="http://schemas.microsoft.com/office/powerpoint/2010/main" xmlns="" val="1344593499"/>
      </p:ext>
    </p:extLst>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Il carisma</a:t>
            </a:r>
            <a:endParaRPr lang="it-IT"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Segnaposto testo 4"/>
          <p:cNvSpPr>
            <a:spLocks noGrp="1"/>
          </p:cNvSpPr>
          <p:nvPr>
            <p:ph type="body" idx="1"/>
          </p:nvPr>
        </p:nvSpPr>
        <p:spPr/>
        <p:txBody>
          <a:bodyPr/>
          <a:lstStyle/>
          <a:p>
            <a:r>
              <a:rPr lang="it-IT" dirty="0" smtClean="0"/>
              <a:t>Via di sviluppo economico e sociale  </a:t>
            </a:r>
            <a:r>
              <a:rPr lang="it-IT"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it-IT"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a:t>
            </a:r>
            <a:r>
              <a:rPr lang="it-IT"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smerilli</a:t>
            </a:r>
            <a:r>
              <a:rPr lang="it-IT"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endParaRPr lang="it-IT" dirty="0"/>
          </a:p>
        </p:txBody>
      </p:sp>
    </p:spTree>
    <p:extLst>
      <p:ext uri="{BB962C8B-B14F-4D97-AF65-F5344CB8AC3E}">
        <p14:creationId xmlns:p14="http://schemas.microsoft.com/office/powerpoint/2010/main" xmlns="" val="2980733001"/>
      </p:ext>
    </p:extLst>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nvGraphicFramePr>
        <p:xfrm>
          <a:off x="214282" y="357166"/>
          <a:ext cx="8643998" cy="200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9749" name="Picture 5" descr="http://www.dongiorgio.it/img/lavanda%20dei%20piedi2.jpg"/>
          <p:cNvPicPr>
            <a:picLocks noChangeAspect="1" noChangeArrowheads="1"/>
          </p:cNvPicPr>
          <p:nvPr/>
        </p:nvPicPr>
        <p:blipFill>
          <a:blip r:embed="rId7" cstate="print"/>
          <a:srcRect/>
          <a:stretch>
            <a:fillRect/>
          </a:stretch>
        </p:blipFill>
        <p:spPr bwMode="auto">
          <a:xfrm>
            <a:off x="6429388" y="3643314"/>
            <a:ext cx="2923619" cy="3571900"/>
          </a:xfrm>
          <a:prstGeom prst="rect">
            <a:avLst/>
          </a:prstGeom>
          <a:noFill/>
          <a:effectLst>
            <a:softEdge rad="635000"/>
          </a:effectLst>
        </p:spPr>
      </p:pic>
      <p:sp>
        <p:nvSpPr>
          <p:cNvPr id="11" name="Rectangle 3"/>
          <p:cNvSpPr txBox="1">
            <a:spLocks noChangeArrowheads="1"/>
          </p:cNvSpPr>
          <p:nvPr/>
        </p:nvSpPr>
        <p:spPr>
          <a:xfrm>
            <a:off x="0" y="2357430"/>
            <a:ext cx="7286644" cy="3578423"/>
          </a:xfrm>
          <a:prstGeom prst="rect">
            <a:avLst/>
          </a:prstGeom>
        </p:spPr>
        <p:txBody>
          <a:bodyPr>
            <a:normAutofit/>
          </a:bodyPr>
          <a:lstStyle/>
          <a:p>
            <a:pPr marL="365760" indent="-256032" algn="ctr" fontAlgn="auto">
              <a:spcBef>
                <a:spcPts val="400"/>
              </a:spcBef>
              <a:spcAft>
                <a:spcPts val="0"/>
              </a:spcAft>
              <a:buClr>
                <a:schemeClr val="accent1"/>
              </a:buClr>
              <a:buSzPct val="68000"/>
              <a:buFont typeface="Century Gothic" pitchFamily="34" charset="0"/>
              <a:buNone/>
              <a:defRPr/>
            </a:pPr>
            <a:r>
              <a:rPr lang="it-IT"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grazia o “ciò che dà gioia”</a:t>
            </a:r>
          </a:p>
          <a:p>
            <a:pPr marL="365760" indent="-256032" algn="ctr" fontAlgn="auto">
              <a:spcBef>
                <a:spcPts val="400"/>
              </a:spcBef>
              <a:spcAft>
                <a:spcPts val="0"/>
              </a:spcAft>
              <a:buClr>
                <a:schemeClr val="accent1"/>
              </a:buClr>
              <a:buSzPct val="68000"/>
              <a:buFont typeface="Century Gothic" pitchFamily="34" charset="0"/>
              <a:buNone/>
              <a:defRPr/>
            </a:pPr>
            <a:r>
              <a:rPr lang="it-IT"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da cui proviene anche la parola </a:t>
            </a:r>
            <a:r>
              <a:rPr lang="it-IT"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“gratuità” -  </a:t>
            </a:r>
            <a:r>
              <a:rPr lang="it-IT"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agape</a:t>
            </a:r>
            <a:r>
              <a:rPr lang="it-IT" sz="27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 </a:t>
            </a:r>
          </a:p>
          <a:p>
            <a:pPr marL="365760" indent="-256032" algn="ctr" fontAlgn="auto">
              <a:spcBef>
                <a:spcPts val="400"/>
              </a:spcBef>
              <a:spcAft>
                <a:spcPts val="0"/>
              </a:spcAft>
              <a:buClr>
                <a:schemeClr val="accent1"/>
              </a:buClr>
              <a:buSzPct val="68000"/>
              <a:buFont typeface="Century Gothic" pitchFamily="34" charset="0"/>
              <a:buNone/>
              <a:defRPr/>
            </a:pPr>
            <a:r>
              <a:rPr lang="it-IT"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haroni" pitchFamily="2" charset="-79"/>
                <a:ea typeface="+mn-ea"/>
                <a:cs typeface="Aharoni" pitchFamily="2" charset="-79"/>
              </a:rPr>
              <a:t>la forma dell'amore “gratuito” tipico del cristianesimo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nodeType="afterGroup">
                            <p:stCondLst>
                              <p:cond delay="2000"/>
                            </p:stCondLst>
                            <p:childTnLst>
                              <p:par>
                                <p:cTn id="9" presetID="5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14400" y="285728"/>
            <a:ext cx="8229600" cy="1143000"/>
          </a:xfrm>
        </p:spPr>
        <p:txBody>
          <a:bodyPr>
            <a:noAutofit/>
            <a:scene3d>
              <a:camera prst="orthographicFront"/>
              <a:lightRig rig="soft" dir="t"/>
            </a:scene3d>
          </a:bodyPr>
          <a:lstStyle/>
          <a:p>
            <a:pPr algn="ctr" fontAlgn="auto">
              <a:spcAft>
                <a:spcPts val="0"/>
              </a:spcAft>
              <a:defRPr/>
            </a:pPr>
            <a:r>
              <a:rPr lang="it-IT" sz="7200"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ea typeface="+mj-ea"/>
                <a:cs typeface="+mj-cs"/>
              </a:rPr>
              <a:t>carisma</a:t>
            </a:r>
            <a:endParaRPr lang="it-IT" sz="7200"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ea typeface="+mj-ea"/>
              <a:cs typeface="+mj-cs"/>
            </a:endParaRPr>
          </a:p>
        </p:txBody>
      </p:sp>
      <p:sp>
        <p:nvSpPr>
          <p:cNvPr id="6" name="Rettangolo 5"/>
          <p:cNvSpPr/>
          <p:nvPr/>
        </p:nvSpPr>
        <p:spPr>
          <a:xfrm>
            <a:off x="214313" y="6334125"/>
            <a:ext cx="2286000" cy="523875"/>
          </a:xfrm>
          <a:prstGeom prst="rect">
            <a:avLst/>
          </a:prstGeom>
        </p:spPr>
        <p:txBody>
          <a:bodyPr>
            <a:spAutoFit/>
          </a:bodyPr>
          <a:lstStyle/>
          <a:p>
            <a:r>
              <a:rPr lang="it-IT" sz="2800" b="1">
                <a:solidFill>
                  <a:schemeClr val="bg1"/>
                </a:solidFill>
                <a:effectLst>
                  <a:outerShdw blurRad="38100" dist="38100" dir="2700000" algn="tl">
                    <a:srgbClr val="000000"/>
                  </a:outerShdw>
                </a:effectLst>
              </a:rPr>
              <a:t>cos’è </a:t>
            </a:r>
            <a:endParaRPr lang="it-IT" sz="2800" b="1">
              <a:solidFill>
                <a:schemeClr val="bg1"/>
              </a:solidFill>
            </a:endParaRPr>
          </a:p>
        </p:txBody>
      </p:sp>
      <p:graphicFrame>
        <p:nvGraphicFramePr>
          <p:cNvPr id="7" name="Diagramma 6"/>
          <p:cNvGraphicFramePr/>
          <p:nvPr>
            <p:extLst>
              <p:ext uri="{D42A27DB-BD31-4B8C-83A1-F6EECF244321}">
                <p14:modId xmlns:p14="http://schemas.microsoft.com/office/powerpoint/2010/main" xmlns="" val="1929558632"/>
              </p:ext>
            </p:extLst>
          </p:nvPr>
        </p:nvGraphicFramePr>
        <p:xfrm>
          <a:off x="0" y="1571612"/>
          <a:ext cx="8358246"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4759" name="Picture 7" descr="http://www.segnalidivita.com/fotodelgiorno/occhi.jpg"/>
          <p:cNvPicPr>
            <a:picLocks noChangeAspect="1" noChangeArrowheads="1"/>
          </p:cNvPicPr>
          <p:nvPr/>
        </p:nvPicPr>
        <p:blipFill>
          <a:blip r:embed="rId7" cstate="print"/>
          <a:srcRect/>
          <a:stretch>
            <a:fillRect/>
          </a:stretch>
        </p:blipFill>
        <p:spPr bwMode="auto">
          <a:xfrm>
            <a:off x="63500" y="-136525"/>
            <a:ext cx="3419462" cy="2279641"/>
          </a:xfrm>
          <a:prstGeom prst="rect">
            <a:avLst/>
          </a:prstGeom>
          <a:noFill/>
          <a:effectLst>
            <a:softEdge rad="635000"/>
          </a:effectLst>
        </p:spPr>
      </p:pic>
      <p:pic>
        <p:nvPicPr>
          <p:cNvPr id="11" name="Picture 7" descr="http://www.segnalidivita.com/fotodelgiorno/occhi.jpg"/>
          <p:cNvPicPr>
            <a:picLocks noChangeAspect="1" noChangeArrowheads="1"/>
          </p:cNvPicPr>
          <p:nvPr/>
        </p:nvPicPr>
        <p:blipFill>
          <a:blip r:embed="rId7" cstate="print"/>
          <a:srcRect/>
          <a:stretch>
            <a:fillRect/>
          </a:stretch>
        </p:blipFill>
        <p:spPr bwMode="auto">
          <a:xfrm>
            <a:off x="6143636" y="4857758"/>
            <a:ext cx="3000364" cy="2000242"/>
          </a:xfrm>
          <a:prstGeom prst="rect">
            <a:avLst/>
          </a:prstGeom>
          <a:noFill/>
          <a:effectLst>
            <a:softEdge rad="6350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14313" y="6334125"/>
            <a:ext cx="2286000" cy="339725"/>
          </a:xfrm>
          <a:prstGeom prst="rect">
            <a:avLst/>
          </a:prstGeom>
        </p:spPr>
        <p:txBody>
          <a:bodyPr>
            <a:spAutoFit/>
          </a:bodyPr>
          <a:lstStyle/>
          <a:p>
            <a:r>
              <a:rPr lang="it-IT" sz="1600" b="1">
                <a:solidFill>
                  <a:schemeClr val="bg1"/>
                </a:solidFill>
                <a:effectLst>
                  <a:outerShdw blurRad="38100" dist="38100" dir="2700000" algn="tl">
                    <a:srgbClr val="000000"/>
                  </a:outerShdw>
                </a:effectLst>
              </a:rPr>
              <a:t>Carisma: cos’è </a:t>
            </a:r>
            <a:endParaRPr lang="it-IT" sz="1600" b="1">
              <a:solidFill>
                <a:schemeClr val="bg1"/>
              </a:solidFill>
            </a:endParaRPr>
          </a:p>
        </p:txBody>
      </p:sp>
      <p:sp>
        <p:nvSpPr>
          <p:cNvPr id="7" name="Rectangle 2"/>
          <p:cNvSpPr txBox="1">
            <a:spLocks noChangeArrowheads="1"/>
          </p:cNvSpPr>
          <p:nvPr/>
        </p:nvSpPr>
        <p:spPr>
          <a:xfrm>
            <a:off x="2357422" y="2285992"/>
            <a:ext cx="6515088" cy="1000124"/>
          </a:xfrm>
          <a:prstGeom prst="rect">
            <a:avLst/>
          </a:prstGeom>
          <a:scene3d>
            <a:camera prst="perspectiveContrastingRightFacing"/>
            <a:lightRig rig="threePt" dir="t"/>
          </a:scene3d>
        </p:spPr>
        <p:style>
          <a:lnRef idx="2">
            <a:schemeClr val="accent1"/>
          </a:lnRef>
          <a:fillRef idx="1">
            <a:schemeClr val="lt1"/>
          </a:fillRef>
          <a:effectRef idx="0">
            <a:schemeClr val="accent1"/>
          </a:effectRef>
          <a:fontRef idx="minor">
            <a:schemeClr val="dk1"/>
          </a:fontRef>
        </p:style>
        <p:txBody>
          <a:bodyPr anchor="ctr">
            <a:scene3d>
              <a:camera prst="orthographicFront"/>
              <a:lightRig rig="soft" dir="t"/>
            </a:scene3d>
            <a:sp3d prstMaterial="softEdge">
              <a:bevelT w="25400" h="25400"/>
            </a:sp3d>
          </a:bodyPr>
          <a:lstStyle/>
          <a:p>
            <a:pPr algn="ctr" fontAlgn="auto">
              <a:spcAft>
                <a:spcPts val="0"/>
              </a:spcAft>
              <a:defRPr/>
            </a:pPr>
            <a:r>
              <a:rPr lang="it-IT" sz="72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mj-lt"/>
                <a:ea typeface="+mj-ea"/>
                <a:cs typeface="+mj-cs"/>
              </a:rPr>
              <a:t>carisma</a:t>
            </a:r>
          </a:p>
        </p:txBody>
      </p:sp>
      <p:sp>
        <p:nvSpPr>
          <p:cNvPr id="8" name="Rettangolo 7"/>
          <p:cNvSpPr/>
          <p:nvPr/>
        </p:nvSpPr>
        <p:spPr>
          <a:xfrm>
            <a:off x="0" y="500063"/>
            <a:ext cx="9144000" cy="954087"/>
          </a:xfrm>
          <a:prstGeom prst="rect">
            <a:avLst/>
          </a:prstGeom>
        </p:spPr>
        <p:txBody>
          <a:bodyPr>
            <a:spAutoFit/>
          </a:bodyPr>
          <a:lstStyle/>
          <a:p>
            <a:pPr algn="ctr"/>
            <a:r>
              <a:rPr lang="it-IT" sz="2800" b="1">
                <a:solidFill>
                  <a:srgbClr val="91581F"/>
                </a:solidFill>
                <a:effectLst>
                  <a:outerShdw blurRad="38100" dist="38100" dir="2700000" algn="tl">
                    <a:srgbClr val="000000"/>
                  </a:outerShdw>
                </a:effectLst>
                <a:latin typeface="Albertus Medium" charset="0"/>
              </a:rPr>
              <a:t>In ognuno di questi ragazzi, anche il più disgraziato, </a:t>
            </a:r>
          </a:p>
          <a:p>
            <a:pPr algn="ctr"/>
            <a:r>
              <a:rPr lang="it-IT" sz="2800" b="1">
                <a:solidFill>
                  <a:srgbClr val="91581F"/>
                </a:solidFill>
                <a:effectLst>
                  <a:outerShdw blurRad="38100" dist="38100" dir="2700000" algn="tl">
                    <a:srgbClr val="000000"/>
                  </a:outerShdw>
                </a:effectLst>
                <a:latin typeface="Albertus Medium" charset="0"/>
              </a:rPr>
              <a:t>v’è un punto accessibile al bene </a:t>
            </a:r>
          </a:p>
        </p:txBody>
      </p:sp>
      <p:pic>
        <p:nvPicPr>
          <p:cNvPr id="160773" name="Picture 5" descr="http://digilander.libero.it/oratorioscuore/loghettonuovoup.jpg"/>
          <p:cNvPicPr>
            <a:picLocks noChangeAspect="1" noChangeArrowheads="1"/>
          </p:cNvPicPr>
          <p:nvPr/>
        </p:nvPicPr>
        <p:blipFill>
          <a:blip r:embed="rId2" cstate="print"/>
          <a:srcRect/>
          <a:stretch>
            <a:fillRect/>
          </a:stretch>
        </p:blipFill>
        <p:spPr bwMode="auto">
          <a:xfrm>
            <a:off x="0" y="1428736"/>
            <a:ext cx="4021163" cy="4405251"/>
          </a:xfrm>
          <a:prstGeom prst="rect">
            <a:avLst/>
          </a:prstGeom>
          <a:noFill/>
          <a:effectLst>
            <a:softEdge rad="635000"/>
          </a:effectLst>
        </p:spPr>
      </p:pic>
      <p:sp>
        <p:nvSpPr>
          <p:cNvPr id="11" name="Rectangle 3"/>
          <p:cNvSpPr txBox="1">
            <a:spLocks noChangeArrowheads="1"/>
          </p:cNvSpPr>
          <p:nvPr/>
        </p:nvSpPr>
        <p:spPr>
          <a:xfrm>
            <a:off x="2786063" y="4071938"/>
            <a:ext cx="6357937" cy="2357437"/>
          </a:xfrm>
          <a:prstGeom prst="rect">
            <a:avLst/>
          </a:prstGeom>
        </p:spPr>
        <p:txBody>
          <a:bodyPr>
            <a:normAutofit/>
          </a:bodyPr>
          <a:lstStyle>
            <a:lvl1pPr marL="365125" indent="-255588" eaLnBrk="0" hangingPunct="0">
              <a:defRPr sz="2400">
                <a:solidFill>
                  <a:schemeClr val="tx1"/>
                </a:solidFill>
                <a:latin typeface="Century Gothic" charset="0"/>
                <a:ea typeface="ＭＳ Ｐゴシック" charset="0"/>
                <a:cs typeface="ＭＳ Ｐゴシック" charset="0"/>
              </a:defRPr>
            </a:lvl1pPr>
            <a:lvl2pPr marL="37931725" indent="-37474525" eaLnBrk="0" hangingPunct="0">
              <a:defRPr sz="2400">
                <a:solidFill>
                  <a:schemeClr val="tx1"/>
                </a:solidFill>
                <a:latin typeface="Century Gothic" charset="0"/>
                <a:ea typeface="ＭＳ Ｐゴシック" charset="0"/>
              </a:defRPr>
            </a:lvl2pPr>
            <a:lvl3pPr eaLnBrk="0" hangingPunct="0">
              <a:defRPr sz="2400">
                <a:solidFill>
                  <a:schemeClr val="tx1"/>
                </a:solidFill>
                <a:latin typeface="Century Gothic" charset="0"/>
                <a:ea typeface="ＭＳ Ｐゴシック" charset="0"/>
              </a:defRPr>
            </a:lvl3pPr>
            <a:lvl4pPr eaLnBrk="0" hangingPunct="0">
              <a:defRPr sz="2400">
                <a:solidFill>
                  <a:schemeClr val="tx1"/>
                </a:solidFill>
                <a:latin typeface="Century Gothic" charset="0"/>
                <a:ea typeface="ＭＳ Ｐゴシック" charset="0"/>
              </a:defRPr>
            </a:lvl4pPr>
            <a:lvl5pPr eaLnBrk="0" hangingPunct="0">
              <a:defRPr sz="2400">
                <a:solidFill>
                  <a:schemeClr val="tx1"/>
                </a:solidFill>
                <a:latin typeface="Century Gothic" charset="0"/>
                <a:ea typeface="ＭＳ Ｐゴシック" charset="0"/>
              </a:defRPr>
            </a:lvl5pPr>
            <a:lvl6pPr marL="457200" eaLnBrk="0" fontAlgn="base" hangingPunct="0">
              <a:spcBef>
                <a:spcPct val="0"/>
              </a:spcBef>
              <a:spcAft>
                <a:spcPct val="0"/>
              </a:spcAft>
              <a:defRPr sz="2400">
                <a:solidFill>
                  <a:schemeClr val="tx1"/>
                </a:solidFill>
                <a:latin typeface="Century Gothic" charset="0"/>
                <a:ea typeface="ＭＳ Ｐゴシック" charset="0"/>
              </a:defRPr>
            </a:lvl6pPr>
            <a:lvl7pPr marL="914400" eaLnBrk="0" fontAlgn="base" hangingPunct="0">
              <a:spcBef>
                <a:spcPct val="0"/>
              </a:spcBef>
              <a:spcAft>
                <a:spcPct val="0"/>
              </a:spcAft>
              <a:defRPr sz="2400">
                <a:solidFill>
                  <a:schemeClr val="tx1"/>
                </a:solidFill>
                <a:latin typeface="Century Gothic" charset="0"/>
                <a:ea typeface="ＭＳ Ｐゴシック" charset="0"/>
              </a:defRPr>
            </a:lvl7pPr>
            <a:lvl8pPr marL="1371600" eaLnBrk="0" fontAlgn="base" hangingPunct="0">
              <a:spcBef>
                <a:spcPct val="0"/>
              </a:spcBef>
              <a:spcAft>
                <a:spcPct val="0"/>
              </a:spcAft>
              <a:defRPr sz="2400">
                <a:solidFill>
                  <a:schemeClr val="tx1"/>
                </a:solidFill>
                <a:latin typeface="Century Gothic" charset="0"/>
                <a:ea typeface="ＭＳ Ｐゴシック" charset="0"/>
              </a:defRPr>
            </a:lvl8pPr>
            <a:lvl9pPr marL="1828800" eaLnBrk="0" fontAlgn="base" hangingPunct="0">
              <a:spcBef>
                <a:spcPct val="0"/>
              </a:spcBef>
              <a:spcAft>
                <a:spcPct val="0"/>
              </a:spcAft>
              <a:defRPr sz="2400">
                <a:solidFill>
                  <a:schemeClr val="tx1"/>
                </a:solidFill>
                <a:latin typeface="Century Gothic" charset="0"/>
                <a:ea typeface="ＭＳ Ｐゴシック" charset="0"/>
              </a:defRPr>
            </a:lvl9pPr>
          </a:lstStyle>
          <a:p>
            <a:pPr algn="ctr" eaLnBrk="1" hangingPunct="1">
              <a:lnSpc>
                <a:spcPct val="80000"/>
              </a:lnSpc>
              <a:spcBef>
                <a:spcPts val="400"/>
              </a:spcBef>
              <a:buClr>
                <a:schemeClr val="accent1"/>
              </a:buClr>
              <a:buSzPct val="68000"/>
              <a:buFont typeface="Wingdings 3" charset="0"/>
              <a:buNone/>
            </a:pPr>
            <a:r>
              <a:rPr lang="it-IT" sz="1100">
                <a:latin typeface="Lucida Sans Unicode" charset="0"/>
              </a:rPr>
              <a:t> </a:t>
            </a:r>
            <a:r>
              <a:rPr lang="it-IT" sz="3400">
                <a:solidFill>
                  <a:srgbClr val="85540A"/>
                </a:solidFill>
                <a:effectLst>
                  <a:outerShdw blurRad="38100" dist="38100" dir="2700000" algn="tl">
                    <a:srgbClr val="000000"/>
                  </a:outerShdw>
                </a:effectLst>
                <a:latin typeface="Aharoni" charset="0"/>
                <a:cs typeface="Aharoni" charset="0"/>
              </a:rPr>
              <a:t>Compito di un educatore </a:t>
            </a:r>
            <a:endParaRPr lang="it-IT" sz="3200">
              <a:solidFill>
                <a:srgbClr val="85540A"/>
              </a:solidFill>
              <a:effectLst>
                <a:outerShdw blurRad="38100" dist="38100" dir="2700000" algn="tl">
                  <a:srgbClr val="000000"/>
                </a:outerShdw>
              </a:effectLst>
              <a:latin typeface="Aharoni" charset="0"/>
              <a:cs typeface="Aharoni" charset="0"/>
            </a:endParaRPr>
          </a:p>
          <a:p>
            <a:pPr algn="ctr" eaLnBrk="1" hangingPunct="1">
              <a:lnSpc>
                <a:spcPct val="80000"/>
              </a:lnSpc>
              <a:spcBef>
                <a:spcPts val="400"/>
              </a:spcBef>
              <a:buClr>
                <a:schemeClr val="accent1"/>
              </a:buClr>
              <a:buSzPct val="68000"/>
              <a:buFont typeface="Wingdings 3" charset="0"/>
              <a:buNone/>
            </a:pPr>
            <a:r>
              <a:rPr lang="it-IT" sz="5400" i="1">
                <a:solidFill>
                  <a:srgbClr val="85540A"/>
                </a:solidFill>
                <a:effectLst>
                  <a:outerShdw blurRad="38100" dist="38100" dir="2700000" algn="tl">
                    <a:srgbClr val="000000"/>
                  </a:outerShdw>
                </a:effectLst>
                <a:latin typeface="Aharoni" charset="0"/>
                <a:cs typeface="Aharoni" charset="0"/>
              </a:rPr>
              <a:t>è </a:t>
            </a:r>
          </a:p>
          <a:p>
            <a:pPr algn="ctr" eaLnBrk="1" hangingPunct="1">
              <a:lnSpc>
                <a:spcPct val="80000"/>
              </a:lnSpc>
              <a:spcBef>
                <a:spcPts val="400"/>
              </a:spcBef>
              <a:buClr>
                <a:schemeClr val="accent1"/>
              </a:buClr>
              <a:buSzPct val="68000"/>
              <a:buFont typeface="Wingdings 3" charset="0"/>
              <a:buNone/>
            </a:pPr>
            <a:r>
              <a:rPr lang="it-IT" sz="3400">
                <a:solidFill>
                  <a:srgbClr val="FF0000"/>
                </a:solidFill>
                <a:effectLst>
                  <a:outerShdw blurRad="38100" dist="38100" dir="2700000" algn="tl">
                    <a:srgbClr val="000000"/>
                  </a:outerShdw>
                </a:effectLst>
                <a:latin typeface="Aharoni" charset="0"/>
                <a:cs typeface="Aharoni" charset="0"/>
              </a:rPr>
              <a:t>trovare quella </a:t>
            </a:r>
            <a:r>
              <a:rPr lang="it-IT" sz="3900">
                <a:solidFill>
                  <a:srgbClr val="FF0000"/>
                </a:solidFill>
                <a:effectLst>
                  <a:outerShdw blurRad="38100" dist="38100" dir="2700000" algn="tl">
                    <a:srgbClr val="000000"/>
                  </a:outerShdw>
                </a:effectLst>
                <a:latin typeface="Aharoni" charset="0"/>
                <a:cs typeface="Aharoni" charset="0"/>
              </a:rPr>
              <a:t>corda sensibile </a:t>
            </a:r>
            <a:endParaRPr lang="it-IT" sz="3400">
              <a:solidFill>
                <a:srgbClr val="FF0000"/>
              </a:solidFill>
              <a:effectLst>
                <a:outerShdw blurRad="38100" dist="38100" dir="2700000" algn="tl">
                  <a:srgbClr val="000000"/>
                </a:outerShdw>
              </a:effectLst>
              <a:latin typeface="Aharoni" charset="0"/>
              <a:cs typeface="Aharoni" charset="0"/>
            </a:endParaRPr>
          </a:p>
          <a:p>
            <a:pPr algn="ctr" eaLnBrk="1" hangingPunct="1">
              <a:lnSpc>
                <a:spcPct val="80000"/>
              </a:lnSpc>
              <a:spcBef>
                <a:spcPts val="400"/>
              </a:spcBef>
              <a:buClr>
                <a:schemeClr val="accent1"/>
              </a:buClr>
              <a:buSzPct val="68000"/>
              <a:buFont typeface="Wingdings 3" charset="0"/>
              <a:buNone/>
            </a:pPr>
            <a:r>
              <a:rPr lang="it-IT" sz="3400">
                <a:solidFill>
                  <a:srgbClr val="FF0000"/>
                </a:solidFill>
                <a:effectLst>
                  <a:outerShdw blurRad="38100" dist="38100" dir="2700000" algn="tl">
                    <a:srgbClr val="000000"/>
                  </a:outerShdw>
                </a:effectLst>
                <a:latin typeface="Aharoni" charset="0"/>
                <a:cs typeface="Aharoni" charset="0"/>
              </a:rPr>
              <a:t>e </a:t>
            </a:r>
            <a:r>
              <a:rPr lang="it-IT" sz="3900" i="1">
                <a:solidFill>
                  <a:srgbClr val="FF0000"/>
                </a:solidFill>
                <a:effectLst>
                  <a:outerShdw blurRad="38100" dist="38100" dir="2700000" algn="tl">
                    <a:srgbClr val="000000"/>
                  </a:outerShdw>
                </a:effectLst>
                <a:latin typeface="Aharoni" charset="0"/>
                <a:cs typeface="Aharoni" charset="0"/>
              </a:rPr>
              <a:t>farla vibrare</a:t>
            </a:r>
            <a:r>
              <a:rPr lang="it-IT" sz="1200">
                <a:solidFill>
                  <a:srgbClr val="FF0000"/>
                </a:solidFill>
                <a:latin typeface="Lucida Sans Unicode" charset="0"/>
              </a:rPr>
              <a:t>.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Evento">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686B1E04-F35C-4AB5-985D-0C358CA11055}"/>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4530</TotalTime>
  <Words>3225</Words>
  <Application>Microsoft Office PowerPoint</Application>
  <PresentationFormat>Presentazione su schermo (4:3)</PresentationFormat>
  <Paragraphs>186</Paragraphs>
  <Slides>46</Slides>
  <Notes>16</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Evento</vt:lpstr>
      <vt:lpstr>ORGANIZZAZIONI BASATE SU VALORI ETICI PER IL BENE COMUNE</vt:lpstr>
      <vt:lpstr>La logica duale</vt:lpstr>
      <vt:lpstr>Diapositiva 3</vt:lpstr>
      <vt:lpstr>LODE DELLA BIODIVERSITA’</vt:lpstr>
      <vt:lpstr>Diapositiva 5</vt:lpstr>
      <vt:lpstr>Il carisma</vt:lpstr>
      <vt:lpstr>Diapositiva 7</vt:lpstr>
      <vt:lpstr>carisma</vt:lpstr>
      <vt:lpstr>Diapositiva 9</vt:lpstr>
      <vt:lpstr>Diapositiva 10</vt:lpstr>
      <vt:lpstr>Le nozze di Cana</vt:lpstr>
      <vt:lpstr>NON HANNO PIU’ VINO</vt:lpstr>
      <vt:lpstr>La storia</vt:lpstr>
      <vt:lpstr>Le diverse accezioni</vt:lpstr>
      <vt:lpstr>carisma</vt:lpstr>
      <vt:lpstr>Nella tradizione della Chiesa</vt:lpstr>
      <vt:lpstr>Von Balthasar</vt:lpstr>
      <vt:lpstr>Antigone</vt:lpstr>
      <vt:lpstr>Diapositiva 19</vt:lpstr>
      <vt:lpstr>Diapositiva 20</vt:lpstr>
      <vt:lpstr>Diapositiva 21</vt:lpstr>
      <vt:lpstr>Weber</vt:lpstr>
      <vt:lpstr>Diapositiva 23</vt:lpstr>
      <vt:lpstr>Schumpeter</vt:lpstr>
      <vt:lpstr>Diapositiva 25</vt:lpstr>
      <vt:lpstr>Per una sintesi…</vt:lpstr>
      <vt:lpstr>La dimensione oggettiva del carisma </vt:lpstr>
      <vt:lpstr>Individuale o collettivo?</vt:lpstr>
      <vt:lpstr>La tendenza auto-distruttiva del carisma e delle comunità carismatiche </vt:lpstr>
      <vt:lpstr>Per due ragioni fondamentali:  </vt:lpstr>
      <vt:lpstr>Innovazione (carisma) imitazione-universalizzazione (istituzione) </vt:lpstr>
      <vt:lpstr>Carisma e genio femminile</vt:lpstr>
      <vt:lpstr>Il 10%</vt:lpstr>
      <vt:lpstr>Diapositiva 34</vt:lpstr>
      <vt:lpstr>Diapositiva 35</vt:lpstr>
      <vt:lpstr>Realtà carismatiche</vt:lpstr>
      <vt:lpstr>… una risposta</vt:lpstr>
      <vt:lpstr>Diapositiva 38</vt:lpstr>
      <vt:lpstr>Diapositiva 39</vt:lpstr>
      <vt:lpstr>Diapositiva 40</vt:lpstr>
      <vt:lpstr>Diapositiva 41</vt:lpstr>
      <vt:lpstr>Diapositiva 42</vt:lpstr>
      <vt:lpstr>LA VULNERABILITA’</vt:lpstr>
      <vt:lpstr>Gli strumenti del principio carismatico</vt:lpstr>
      <vt:lpstr>Il colloquio</vt:lpstr>
      <vt:lpstr>La festa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Alessandra</dc:creator>
  <cp:lastModifiedBy>Serena</cp:lastModifiedBy>
  <cp:revision>137</cp:revision>
  <dcterms:created xsi:type="dcterms:W3CDTF">2010-05-17T06:46:00Z</dcterms:created>
  <dcterms:modified xsi:type="dcterms:W3CDTF">2015-04-29T11:49:45Z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TC100690401040</vt:lpwstr>
  </property>
</Properties>
</file>